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7" r:id="rId4"/>
    <p:sldId id="260" r:id="rId5"/>
    <p:sldId id="259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69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FB55F9-17E9-4A69-8EB2-5DBE9AFD6B2D}" v="4" dt="2026-08-05T14:28:40.0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61" d="100"/>
          <a:sy n="61" d="100"/>
        </p:scale>
        <p:origin x="72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d Yapp" userId="121a5c1ca0ed0190" providerId="LiveId" clId="{F7BF2616-5BEB-4816-ADFF-F73E8F1F1553}"/>
    <pc:docChg chg="undo custSel addSld delSld modSld sldOrd">
      <pc:chgData name="David Yapp" userId="121a5c1ca0ed0190" providerId="LiveId" clId="{F7BF2616-5BEB-4816-ADFF-F73E8F1F1553}" dt="2026-08-05T14:29:39.324" v="1296" actId="29295"/>
      <pc:docMkLst>
        <pc:docMk/>
      </pc:docMkLst>
      <pc:sldChg chg="addSp delSp modSp mod">
        <pc:chgData name="David Yapp" userId="121a5c1ca0ed0190" providerId="LiveId" clId="{F7BF2616-5BEB-4816-ADFF-F73E8F1F1553}" dt="2026-08-05T14:17:56.394" v="1211" actId="1076"/>
        <pc:sldMkLst>
          <pc:docMk/>
          <pc:sldMk cId="0" sldId="256"/>
        </pc:sldMkLst>
        <pc:spChg chg="del">
          <ac:chgData name="David Yapp" userId="121a5c1ca0ed0190" providerId="LiveId" clId="{F7BF2616-5BEB-4816-ADFF-F73E8F1F1553}" dt="2026-08-04T13:51:58.142" v="4" actId="478"/>
          <ac:spMkLst>
            <pc:docMk/>
            <pc:sldMk cId="0" sldId="256"/>
            <ac:spMk id="13" creationId="{00000000-0000-0000-0000-000000000000}"/>
          </ac:spMkLst>
        </pc:spChg>
        <pc:spChg chg="del">
          <ac:chgData name="David Yapp" userId="121a5c1ca0ed0190" providerId="LiveId" clId="{F7BF2616-5BEB-4816-ADFF-F73E8F1F1553}" dt="2026-08-04T13:51:12.087" v="3" actId="478"/>
          <ac:spMkLst>
            <pc:docMk/>
            <pc:sldMk cId="0" sldId="256"/>
            <ac:spMk id="15" creationId="{00000000-0000-0000-0000-000000000000}"/>
          </ac:spMkLst>
        </pc:spChg>
        <pc:spChg chg="del">
          <ac:chgData name="David Yapp" userId="121a5c1ca0ed0190" providerId="LiveId" clId="{F7BF2616-5BEB-4816-ADFF-F73E8F1F1553}" dt="2026-08-04T13:51:58.142" v="4" actId="478"/>
          <ac:spMkLst>
            <pc:docMk/>
            <pc:sldMk cId="0" sldId="256"/>
            <ac:spMk id="26" creationId="{00000000-0000-0000-0000-000000000000}"/>
          </ac:spMkLst>
        </pc:spChg>
        <pc:spChg chg="del">
          <ac:chgData name="David Yapp" userId="121a5c1ca0ed0190" providerId="LiveId" clId="{F7BF2616-5BEB-4816-ADFF-F73E8F1F1553}" dt="2026-08-04T13:51:58.142" v="4" actId="478"/>
          <ac:spMkLst>
            <pc:docMk/>
            <pc:sldMk cId="0" sldId="256"/>
            <ac:spMk id="31" creationId="{00000000-0000-0000-0000-000000000000}"/>
          </ac:spMkLst>
        </pc:spChg>
        <pc:spChg chg="del">
          <ac:chgData name="David Yapp" userId="121a5c1ca0ed0190" providerId="LiveId" clId="{F7BF2616-5BEB-4816-ADFF-F73E8F1F1553}" dt="2026-08-04T13:51:58.142" v="4" actId="478"/>
          <ac:spMkLst>
            <pc:docMk/>
            <pc:sldMk cId="0" sldId="256"/>
            <ac:spMk id="47" creationId="{00000000-0000-0000-0000-000000000000}"/>
          </ac:spMkLst>
        </pc:spChg>
        <pc:spChg chg="del">
          <ac:chgData name="David Yapp" userId="121a5c1ca0ed0190" providerId="LiveId" clId="{F7BF2616-5BEB-4816-ADFF-F73E8F1F1553}" dt="2026-08-04T13:51:58.142" v="4" actId="478"/>
          <ac:spMkLst>
            <pc:docMk/>
            <pc:sldMk cId="0" sldId="256"/>
            <ac:spMk id="61" creationId="{00000000-0000-0000-0000-000000000000}"/>
          </ac:spMkLst>
        </pc:spChg>
        <pc:spChg chg="del">
          <ac:chgData name="David Yapp" userId="121a5c1ca0ed0190" providerId="LiveId" clId="{F7BF2616-5BEB-4816-ADFF-F73E8F1F1553}" dt="2026-08-04T13:51:58.142" v="4" actId="478"/>
          <ac:spMkLst>
            <pc:docMk/>
            <pc:sldMk cId="0" sldId="256"/>
            <ac:spMk id="62" creationId="{00000000-0000-0000-0000-000000000000}"/>
          </ac:spMkLst>
        </pc:spChg>
        <pc:spChg chg="del">
          <ac:chgData name="David Yapp" userId="121a5c1ca0ed0190" providerId="LiveId" clId="{F7BF2616-5BEB-4816-ADFF-F73E8F1F1553}" dt="2026-08-04T13:51:58.142" v="4" actId="478"/>
          <ac:spMkLst>
            <pc:docMk/>
            <pc:sldMk cId="0" sldId="256"/>
            <ac:spMk id="68" creationId="{00000000-0000-0000-0000-000000000000}"/>
          </ac:spMkLst>
        </pc:spChg>
        <pc:spChg chg="del">
          <ac:chgData name="David Yapp" userId="121a5c1ca0ed0190" providerId="LiveId" clId="{F7BF2616-5BEB-4816-ADFF-F73E8F1F1553}" dt="2026-08-04T13:51:58.142" v="4" actId="478"/>
          <ac:spMkLst>
            <pc:docMk/>
            <pc:sldMk cId="0" sldId="256"/>
            <ac:spMk id="96" creationId="{00000000-0000-0000-0000-000000000000}"/>
          </ac:spMkLst>
        </pc:spChg>
        <pc:spChg chg="del">
          <ac:chgData name="David Yapp" userId="121a5c1ca0ed0190" providerId="LiveId" clId="{F7BF2616-5BEB-4816-ADFF-F73E8F1F1553}" dt="2026-08-04T13:51:58.142" v="4" actId="478"/>
          <ac:spMkLst>
            <pc:docMk/>
            <pc:sldMk cId="0" sldId="256"/>
            <ac:spMk id="134" creationId="{00000000-0000-0000-0000-000000000000}"/>
          </ac:spMkLst>
        </pc:spChg>
        <pc:spChg chg="del">
          <ac:chgData name="David Yapp" userId="121a5c1ca0ed0190" providerId="LiveId" clId="{F7BF2616-5BEB-4816-ADFF-F73E8F1F1553}" dt="2026-08-04T13:51:58.142" v="4" actId="478"/>
          <ac:spMkLst>
            <pc:docMk/>
            <pc:sldMk cId="0" sldId="256"/>
            <ac:spMk id="135" creationId="{00000000-0000-0000-0000-000000000000}"/>
          </ac:spMkLst>
        </pc:spChg>
        <pc:picChg chg="add mod">
          <ac:chgData name="David Yapp" userId="121a5c1ca0ed0190" providerId="LiveId" clId="{F7BF2616-5BEB-4816-ADFF-F73E8F1F1553}" dt="2026-08-05T14:17:56.394" v="1211" actId="1076"/>
          <ac:picMkLst>
            <pc:docMk/>
            <pc:sldMk cId="0" sldId="256"/>
            <ac:picMk id="3" creationId="{FEA333CA-A33C-EEE3-9BA1-FA586A916DDF}"/>
          </ac:picMkLst>
        </pc:picChg>
        <pc:picChg chg="add del mod">
          <ac:chgData name="David Yapp" userId="121a5c1ca0ed0190" providerId="LiveId" clId="{F7BF2616-5BEB-4816-ADFF-F73E8F1F1553}" dt="2026-08-05T14:17:33.600" v="1204" actId="478"/>
          <ac:picMkLst>
            <pc:docMk/>
            <pc:sldMk cId="0" sldId="256"/>
            <ac:picMk id="152" creationId="{95ACACC3-CA44-AE62-97E5-5BD70043D739}"/>
          </ac:picMkLst>
        </pc:picChg>
      </pc:sldChg>
      <pc:sldChg chg="addSp delSp modSp mod ord">
        <pc:chgData name="David Yapp" userId="121a5c1ca0ed0190" providerId="LiveId" clId="{F7BF2616-5BEB-4816-ADFF-F73E8F1F1553}" dt="2026-08-05T14:28:46.276" v="1284" actId="33524"/>
        <pc:sldMkLst>
          <pc:docMk/>
          <pc:sldMk cId="0" sldId="257"/>
        </pc:sldMkLst>
        <pc:spChg chg="del">
          <ac:chgData name="David Yapp" userId="121a5c1ca0ed0190" providerId="LiveId" clId="{F7BF2616-5BEB-4816-ADFF-F73E8F1F1553}" dt="2026-08-05T11:57:38.062" v="507" actId="478"/>
          <ac:spMkLst>
            <pc:docMk/>
            <pc:sldMk cId="0" sldId="257"/>
            <ac:spMk id="2" creationId="{00000000-0000-0000-0000-000000000000}"/>
          </ac:spMkLst>
        </pc:spChg>
        <pc:spChg chg="mod">
          <ac:chgData name="David Yapp" userId="121a5c1ca0ed0190" providerId="LiveId" clId="{F7BF2616-5BEB-4816-ADFF-F73E8F1F1553}" dt="2026-08-05T14:28:46.276" v="1284" actId="33524"/>
          <ac:spMkLst>
            <pc:docMk/>
            <pc:sldMk cId="0" sldId="257"/>
            <ac:spMk id="5" creationId="{00000000-0000-0000-0000-000000000000}"/>
          </ac:spMkLst>
        </pc:spChg>
        <pc:spChg chg="del mod">
          <ac:chgData name="David Yapp" userId="121a5c1ca0ed0190" providerId="LiveId" clId="{F7BF2616-5BEB-4816-ADFF-F73E8F1F1553}" dt="2026-08-05T14:27:29.227" v="1243" actId="478"/>
          <ac:spMkLst>
            <pc:docMk/>
            <pc:sldMk cId="0" sldId="257"/>
            <ac:spMk id="6" creationId="{00000000-0000-0000-0000-000000000000}"/>
          </ac:spMkLst>
        </pc:spChg>
        <pc:spChg chg="del mod">
          <ac:chgData name="David Yapp" userId="121a5c1ca0ed0190" providerId="LiveId" clId="{F7BF2616-5BEB-4816-ADFF-F73E8F1F1553}" dt="2026-08-05T12:56:07.368" v="658" actId="478"/>
          <ac:spMkLst>
            <pc:docMk/>
            <pc:sldMk cId="0" sldId="257"/>
            <ac:spMk id="10" creationId="{00000000-0000-0000-0000-000000000000}"/>
          </ac:spMkLst>
        </pc:spChg>
        <pc:spChg chg="mod">
          <ac:chgData name="David Yapp" userId="121a5c1ca0ed0190" providerId="LiveId" clId="{F7BF2616-5BEB-4816-ADFF-F73E8F1F1553}" dt="2026-08-05T12:56:24.466" v="662"/>
          <ac:spMkLst>
            <pc:docMk/>
            <pc:sldMk cId="0" sldId="257"/>
            <ac:spMk id="11" creationId="{00000000-0000-0000-0000-000000000000}"/>
          </ac:spMkLst>
        </pc:spChg>
        <pc:spChg chg="mod">
          <ac:chgData name="David Yapp" userId="121a5c1ca0ed0190" providerId="LiveId" clId="{F7BF2616-5BEB-4816-ADFF-F73E8F1F1553}" dt="2026-08-05T12:56:18.513" v="660" actId="207"/>
          <ac:spMkLst>
            <pc:docMk/>
            <pc:sldMk cId="0" sldId="257"/>
            <ac:spMk id="12" creationId="{00000000-0000-0000-0000-000000000000}"/>
          </ac:spMkLst>
        </pc:spChg>
        <pc:spChg chg="add del mod">
          <ac:chgData name="David Yapp" userId="121a5c1ca0ed0190" providerId="LiveId" clId="{F7BF2616-5BEB-4816-ADFF-F73E8F1F1553}" dt="2026-08-05T12:56:30.515" v="663" actId="478"/>
          <ac:spMkLst>
            <pc:docMk/>
            <pc:sldMk cId="0" sldId="257"/>
            <ac:spMk id="22" creationId="{A7838AB6-E194-73EF-C5DC-8059698D6A78}"/>
          </ac:spMkLst>
        </pc:spChg>
        <pc:picChg chg="add mod ord modCrop">
          <ac:chgData name="David Yapp" userId="121a5c1ca0ed0190" providerId="LiveId" clId="{F7BF2616-5BEB-4816-ADFF-F73E8F1F1553}" dt="2026-08-05T12:56:49.424" v="693" actId="29295"/>
          <ac:picMkLst>
            <pc:docMk/>
            <pc:sldMk cId="0" sldId="257"/>
            <ac:picMk id="20" creationId="{CE598F69-EE31-A7ED-C7E2-4C3C9BC00A5C}"/>
          </ac:picMkLst>
        </pc:picChg>
      </pc:sldChg>
      <pc:sldChg chg="modSp del mod">
        <pc:chgData name="David Yapp" userId="121a5c1ca0ed0190" providerId="LiveId" clId="{F7BF2616-5BEB-4816-ADFF-F73E8F1F1553}" dt="2026-08-05T12:00:34.269" v="514" actId="47"/>
        <pc:sldMkLst>
          <pc:docMk/>
          <pc:sldMk cId="0" sldId="258"/>
        </pc:sldMkLst>
        <pc:spChg chg="mod">
          <ac:chgData name="David Yapp" userId="121a5c1ca0ed0190" providerId="LiveId" clId="{F7BF2616-5BEB-4816-ADFF-F73E8F1F1553}" dt="2026-08-05T11:42:05.649" v="284" actId="20577"/>
          <ac:spMkLst>
            <pc:docMk/>
            <pc:sldMk cId="0" sldId="258"/>
            <ac:spMk id="6" creationId="{00000000-0000-0000-0000-000000000000}"/>
          </ac:spMkLst>
        </pc:spChg>
        <pc:spChg chg="mod">
          <ac:chgData name="David Yapp" userId="121a5c1ca0ed0190" providerId="LiveId" clId="{F7BF2616-5BEB-4816-ADFF-F73E8F1F1553}" dt="2026-08-05T11:34:05.038" v="61" actId="20577"/>
          <ac:spMkLst>
            <pc:docMk/>
            <pc:sldMk cId="0" sldId="258"/>
            <ac:spMk id="9" creationId="{00000000-0000-0000-0000-000000000000}"/>
          </ac:spMkLst>
        </pc:spChg>
        <pc:spChg chg="mod">
          <ac:chgData name="David Yapp" userId="121a5c1ca0ed0190" providerId="LiveId" clId="{F7BF2616-5BEB-4816-ADFF-F73E8F1F1553}" dt="2026-08-05T11:29:18.639" v="50" actId="207"/>
          <ac:spMkLst>
            <pc:docMk/>
            <pc:sldMk cId="0" sldId="258"/>
            <ac:spMk id="11" creationId="{00000000-0000-0000-0000-000000000000}"/>
          </ac:spMkLst>
        </pc:spChg>
        <pc:spChg chg="mod">
          <ac:chgData name="David Yapp" userId="121a5c1ca0ed0190" providerId="LiveId" clId="{F7BF2616-5BEB-4816-ADFF-F73E8F1F1553}" dt="2026-08-05T11:35:18.528" v="83" actId="20577"/>
          <ac:spMkLst>
            <pc:docMk/>
            <pc:sldMk cId="0" sldId="258"/>
            <ac:spMk id="12" creationId="{00000000-0000-0000-0000-000000000000}"/>
          </ac:spMkLst>
        </pc:spChg>
        <pc:spChg chg="mod">
          <ac:chgData name="David Yapp" userId="121a5c1ca0ed0190" providerId="LiveId" clId="{F7BF2616-5BEB-4816-ADFF-F73E8F1F1553}" dt="2026-08-05T11:38:58.564" v="219" actId="20577"/>
          <ac:spMkLst>
            <pc:docMk/>
            <pc:sldMk cId="0" sldId="258"/>
            <ac:spMk id="13" creationId="{00000000-0000-0000-0000-000000000000}"/>
          </ac:spMkLst>
        </pc:spChg>
        <pc:spChg chg="mod">
          <ac:chgData name="David Yapp" userId="121a5c1ca0ed0190" providerId="LiveId" clId="{F7BF2616-5BEB-4816-ADFF-F73E8F1F1553}" dt="2026-08-05T11:39:34.509" v="231" actId="20577"/>
          <ac:spMkLst>
            <pc:docMk/>
            <pc:sldMk cId="0" sldId="258"/>
            <ac:spMk id="15" creationId="{00000000-0000-0000-0000-000000000000}"/>
          </ac:spMkLst>
        </pc:spChg>
        <pc:spChg chg="mod">
          <ac:chgData name="David Yapp" userId="121a5c1ca0ed0190" providerId="LiveId" clId="{F7BF2616-5BEB-4816-ADFF-F73E8F1F1553}" dt="2026-08-05T11:40:01.881" v="251" actId="20577"/>
          <ac:spMkLst>
            <pc:docMk/>
            <pc:sldMk cId="0" sldId="258"/>
            <ac:spMk id="16" creationId="{00000000-0000-0000-0000-000000000000}"/>
          </ac:spMkLst>
        </pc:spChg>
      </pc:sldChg>
      <pc:sldChg chg="addSp delSp modSp mod">
        <pc:chgData name="David Yapp" userId="121a5c1ca0ed0190" providerId="LiveId" clId="{F7BF2616-5BEB-4816-ADFF-F73E8F1F1553}" dt="2026-08-05T13:31:45.772" v="889" actId="29295"/>
        <pc:sldMkLst>
          <pc:docMk/>
          <pc:sldMk cId="0" sldId="259"/>
        </pc:sldMkLst>
        <pc:spChg chg="del">
          <ac:chgData name="David Yapp" userId="121a5c1ca0ed0190" providerId="LiveId" clId="{F7BF2616-5BEB-4816-ADFF-F73E8F1F1553}" dt="2026-08-05T12:00:50.331" v="516" actId="478"/>
          <ac:spMkLst>
            <pc:docMk/>
            <pc:sldMk cId="0" sldId="259"/>
            <ac:spMk id="2" creationId="{00000000-0000-0000-0000-000000000000}"/>
          </ac:spMkLst>
        </pc:spChg>
        <pc:spChg chg="mod">
          <ac:chgData name="David Yapp" userId="121a5c1ca0ed0190" providerId="LiveId" clId="{F7BF2616-5BEB-4816-ADFF-F73E8F1F1553}" dt="2026-08-05T12:00:31.907" v="513" actId="313"/>
          <ac:spMkLst>
            <pc:docMk/>
            <pc:sldMk cId="0" sldId="259"/>
            <ac:spMk id="13" creationId="{00000000-0000-0000-0000-000000000000}"/>
          </ac:spMkLst>
        </pc:spChg>
        <pc:spChg chg="mod">
          <ac:chgData name="David Yapp" userId="121a5c1ca0ed0190" providerId="LiveId" clId="{F7BF2616-5BEB-4816-ADFF-F73E8F1F1553}" dt="2026-08-05T11:49:51.208" v="469" actId="20577"/>
          <ac:spMkLst>
            <pc:docMk/>
            <pc:sldMk cId="0" sldId="259"/>
            <ac:spMk id="17" creationId="{00000000-0000-0000-0000-000000000000}"/>
          </ac:spMkLst>
        </pc:spChg>
        <pc:spChg chg="mod">
          <ac:chgData name="David Yapp" userId="121a5c1ca0ed0190" providerId="LiveId" clId="{F7BF2616-5BEB-4816-ADFF-F73E8F1F1553}" dt="2026-08-05T13:08:15.286" v="702" actId="207"/>
          <ac:spMkLst>
            <pc:docMk/>
            <pc:sldMk cId="0" sldId="259"/>
            <ac:spMk id="21" creationId="{00000000-0000-0000-0000-000000000000}"/>
          </ac:spMkLst>
        </pc:spChg>
        <pc:spChg chg="mod">
          <ac:chgData name="David Yapp" userId="121a5c1ca0ed0190" providerId="LiveId" clId="{F7BF2616-5BEB-4816-ADFF-F73E8F1F1553}" dt="2026-08-05T13:15:18.414" v="803" actId="208"/>
          <ac:spMkLst>
            <pc:docMk/>
            <pc:sldMk cId="0" sldId="259"/>
            <ac:spMk id="22" creationId="{00000000-0000-0000-0000-000000000000}"/>
          </ac:spMkLst>
        </pc:spChg>
        <pc:spChg chg="add mod ord">
          <ac:chgData name="David Yapp" userId="121a5c1ca0ed0190" providerId="LiveId" clId="{F7BF2616-5BEB-4816-ADFF-F73E8F1F1553}" dt="2026-08-05T13:30:41.035" v="840" actId="14100"/>
          <ac:spMkLst>
            <pc:docMk/>
            <pc:sldMk cId="0" sldId="259"/>
            <ac:spMk id="42" creationId="{43EFB740-8B32-05B6-109D-C82F83659C92}"/>
          </ac:spMkLst>
        </pc:spChg>
        <pc:spChg chg="add mod ord">
          <ac:chgData name="David Yapp" userId="121a5c1ca0ed0190" providerId="LiveId" clId="{F7BF2616-5BEB-4816-ADFF-F73E8F1F1553}" dt="2026-08-05T13:31:07.265" v="868" actId="167"/>
          <ac:spMkLst>
            <pc:docMk/>
            <pc:sldMk cId="0" sldId="259"/>
            <ac:spMk id="44" creationId="{3C442F2E-B74D-259C-EA5B-9BD756CA498B}"/>
          </ac:spMkLst>
        </pc:spChg>
        <pc:spChg chg="add mod ord">
          <ac:chgData name="David Yapp" userId="121a5c1ca0ed0190" providerId="LiveId" clId="{F7BF2616-5BEB-4816-ADFF-F73E8F1F1553}" dt="2026-08-05T13:31:07.265" v="868" actId="167"/>
          <ac:spMkLst>
            <pc:docMk/>
            <pc:sldMk cId="0" sldId="259"/>
            <ac:spMk id="46" creationId="{BAD912F7-58F8-44D4-848B-4A32EBF6BE33}"/>
          </ac:spMkLst>
        </pc:spChg>
        <pc:spChg chg="add mod ord">
          <ac:chgData name="David Yapp" userId="121a5c1ca0ed0190" providerId="LiveId" clId="{F7BF2616-5BEB-4816-ADFF-F73E8F1F1553}" dt="2026-08-05T13:31:07.265" v="868" actId="167"/>
          <ac:spMkLst>
            <pc:docMk/>
            <pc:sldMk cId="0" sldId="259"/>
            <ac:spMk id="48" creationId="{5B0FCEB9-C450-28E5-8231-47B6FBF0636F}"/>
          </ac:spMkLst>
        </pc:spChg>
        <pc:picChg chg="add del mod ord modCrop">
          <ac:chgData name="David Yapp" userId="121a5c1ca0ed0190" providerId="LiveId" clId="{F7BF2616-5BEB-4816-ADFF-F73E8F1F1553}" dt="2026-08-05T13:15:31.802" v="804" actId="478"/>
          <ac:picMkLst>
            <pc:docMk/>
            <pc:sldMk cId="0" sldId="259"/>
            <ac:picMk id="38" creationId="{58F4E142-3E3B-B5A8-2074-6B7EAE5E044A}"/>
          </ac:picMkLst>
        </pc:picChg>
        <pc:picChg chg="add mod ord modCrop">
          <ac:chgData name="David Yapp" userId="121a5c1ca0ed0190" providerId="LiveId" clId="{F7BF2616-5BEB-4816-ADFF-F73E8F1F1553}" dt="2026-08-05T13:31:45.772" v="889" actId="29295"/>
          <ac:picMkLst>
            <pc:docMk/>
            <pc:sldMk cId="0" sldId="259"/>
            <ac:picMk id="40" creationId="{344B707B-50B7-4EB7-4BB1-0D4A85AC20E7}"/>
          </ac:picMkLst>
        </pc:picChg>
      </pc:sldChg>
      <pc:sldChg chg="delSp modSp mod ord">
        <pc:chgData name="David Yapp" userId="121a5c1ca0ed0190" providerId="LiveId" clId="{F7BF2616-5BEB-4816-ADFF-F73E8F1F1553}" dt="2026-08-05T11:59:11.990" v="510" actId="478"/>
        <pc:sldMkLst>
          <pc:docMk/>
          <pc:sldMk cId="0" sldId="260"/>
        </pc:sldMkLst>
        <pc:spChg chg="del">
          <ac:chgData name="David Yapp" userId="121a5c1ca0ed0190" providerId="LiveId" clId="{F7BF2616-5BEB-4816-ADFF-F73E8F1F1553}" dt="2026-08-05T11:59:11.990" v="510" actId="478"/>
          <ac:spMkLst>
            <pc:docMk/>
            <pc:sldMk cId="0" sldId="260"/>
            <ac:spMk id="2" creationId="{00000000-0000-0000-0000-000000000000}"/>
          </ac:spMkLst>
        </pc:spChg>
        <pc:spChg chg="mod">
          <ac:chgData name="David Yapp" userId="121a5c1ca0ed0190" providerId="LiveId" clId="{F7BF2616-5BEB-4816-ADFF-F73E8F1F1553}" dt="2026-08-05T11:51:15.123" v="501" actId="255"/>
          <ac:spMkLst>
            <pc:docMk/>
            <pc:sldMk cId="0" sldId="260"/>
            <ac:spMk id="5" creationId="{00000000-0000-0000-0000-000000000000}"/>
          </ac:spMkLst>
        </pc:spChg>
        <pc:spChg chg="mod">
          <ac:chgData name="David Yapp" userId="121a5c1ca0ed0190" providerId="LiveId" clId="{F7BF2616-5BEB-4816-ADFF-F73E8F1F1553}" dt="2026-08-05T11:53:15.575" v="502" actId="20577"/>
          <ac:spMkLst>
            <pc:docMk/>
            <pc:sldMk cId="0" sldId="260"/>
            <ac:spMk id="20" creationId="{00000000-0000-0000-0000-000000000000}"/>
          </ac:spMkLst>
        </pc:spChg>
      </pc:sldChg>
      <pc:sldChg chg="addSp delSp modSp mod">
        <pc:chgData name="David Yapp" userId="121a5c1ca0ed0190" providerId="LiveId" clId="{F7BF2616-5BEB-4816-ADFF-F73E8F1F1553}" dt="2026-08-05T13:29:01.297" v="820" actId="1076"/>
        <pc:sldMkLst>
          <pc:docMk/>
          <pc:sldMk cId="0" sldId="261"/>
        </pc:sldMkLst>
        <pc:spChg chg="del">
          <ac:chgData name="David Yapp" userId="121a5c1ca0ed0190" providerId="LiveId" clId="{F7BF2616-5BEB-4816-ADFF-F73E8F1F1553}" dt="2026-08-05T12:00:44.443" v="515" actId="478"/>
          <ac:spMkLst>
            <pc:docMk/>
            <pc:sldMk cId="0" sldId="261"/>
            <ac:spMk id="2" creationId="{00000000-0000-0000-0000-000000000000}"/>
          </ac:spMkLst>
        </pc:spChg>
        <pc:spChg chg="mod">
          <ac:chgData name="David Yapp" userId="121a5c1ca0ed0190" providerId="LiveId" clId="{F7BF2616-5BEB-4816-ADFF-F73E8F1F1553}" dt="2026-08-05T11:53:55.312" v="504" actId="20577"/>
          <ac:spMkLst>
            <pc:docMk/>
            <pc:sldMk cId="0" sldId="261"/>
            <ac:spMk id="8" creationId="{00000000-0000-0000-0000-000000000000}"/>
          </ac:spMkLst>
        </pc:spChg>
        <pc:spChg chg="mod">
          <ac:chgData name="David Yapp" userId="121a5c1ca0ed0190" providerId="LiveId" clId="{F7BF2616-5BEB-4816-ADFF-F73E8F1F1553}" dt="2026-08-05T11:55:31.764" v="505" actId="20577"/>
          <ac:spMkLst>
            <pc:docMk/>
            <pc:sldMk cId="0" sldId="261"/>
            <ac:spMk id="20" creationId="{00000000-0000-0000-0000-000000000000}"/>
          </ac:spMkLst>
        </pc:spChg>
        <pc:spChg chg="add mod ord">
          <ac:chgData name="David Yapp" userId="121a5c1ca0ed0190" providerId="LiveId" clId="{F7BF2616-5BEB-4816-ADFF-F73E8F1F1553}" dt="2026-08-05T13:28:15.240" v="814" actId="167"/>
          <ac:spMkLst>
            <pc:docMk/>
            <pc:sldMk cId="0" sldId="261"/>
            <ac:spMk id="27" creationId="{A3A2347F-17FD-E34D-3BC1-0BFE590B1C04}"/>
          </ac:spMkLst>
        </pc:spChg>
        <pc:spChg chg="add mod ord">
          <ac:chgData name="David Yapp" userId="121a5c1ca0ed0190" providerId="LiveId" clId="{F7BF2616-5BEB-4816-ADFF-F73E8F1F1553}" dt="2026-08-05T13:28:33.167" v="817" actId="167"/>
          <ac:spMkLst>
            <pc:docMk/>
            <pc:sldMk cId="0" sldId="261"/>
            <ac:spMk id="29" creationId="{613C5255-3210-471E-65EC-C8DA675142FA}"/>
          </ac:spMkLst>
        </pc:spChg>
        <pc:picChg chg="add mod ord">
          <ac:chgData name="David Yapp" userId="121a5c1ca0ed0190" providerId="LiveId" clId="{F7BF2616-5BEB-4816-ADFF-F73E8F1F1553}" dt="2026-08-05T13:29:01.297" v="820" actId="1076"/>
          <ac:picMkLst>
            <pc:docMk/>
            <pc:sldMk cId="0" sldId="261"/>
            <ac:picMk id="25" creationId="{8D16E38B-B2AC-51D3-606A-3F288DDE63A2}"/>
          </ac:picMkLst>
        </pc:picChg>
      </pc:sldChg>
      <pc:sldChg chg="addSp delSp modSp mod">
        <pc:chgData name="David Yapp" userId="121a5c1ca0ed0190" providerId="LiveId" clId="{F7BF2616-5BEB-4816-ADFF-F73E8F1F1553}" dt="2026-08-05T13:48:57.763" v="947" actId="29295"/>
        <pc:sldMkLst>
          <pc:docMk/>
          <pc:sldMk cId="0" sldId="262"/>
        </pc:sldMkLst>
        <pc:spChg chg="add mod ord">
          <ac:chgData name="David Yapp" userId="121a5c1ca0ed0190" providerId="LiveId" clId="{F7BF2616-5BEB-4816-ADFF-F73E8F1F1553}" dt="2026-08-05T13:48:04.017" v="905" actId="167"/>
          <ac:spMkLst>
            <pc:docMk/>
            <pc:sldMk cId="0" sldId="262"/>
            <ac:spMk id="25" creationId="{2B914F07-FA53-75F7-2B0E-EFC0341F39F7}"/>
          </ac:spMkLst>
        </pc:spChg>
        <pc:spChg chg="add mod ord">
          <ac:chgData name="David Yapp" userId="121a5c1ca0ed0190" providerId="LiveId" clId="{F7BF2616-5BEB-4816-ADFF-F73E8F1F1553}" dt="2026-08-05T13:48:04.017" v="905" actId="167"/>
          <ac:spMkLst>
            <pc:docMk/>
            <pc:sldMk cId="0" sldId="262"/>
            <ac:spMk id="27" creationId="{D14EC2B7-7311-9BA7-2321-0B04EA42E4AE}"/>
          </ac:spMkLst>
        </pc:spChg>
        <pc:picChg chg="add del mod ord">
          <ac:chgData name="David Yapp" userId="121a5c1ca0ed0190" providerId="LiveId" clId="{F7BF2616-5BEB-4816-ADFF-F73E8F1F1553}" dt="2026-08-05T13:48:57.763" v="947" actId="29295"/>
          <ac:picMkLst>
            <pc:docMk/>
            <pc:sldMk cId="0" sldId="262"/>
            <ac:picMk id="23" creationId="{19E3AA73-29CD-5AE4-7BA1-41DFC9285139}"/>
          </ac:picMkLst>
        </pc:picChg>
      </pc:sldChg>
      <pc:sldChg chg="addSp delSp modSp mod">
        <pc:chgData name="David Yapp" userId="121a5c1ca0ed0190" providerId="LiveId" clId="{F7BF2616-5BEB-4816-ADFF-F73E8F1F1553}" dt="2026-08-05T14:29:39.324" v="1296" actId="29295"/>
        <pc:sldMkLst>
          <pc:docMk/>
          <pc:sldMk cId="0" sldId="263"/>
        </pc:sldMkLst>
        <pc:spChg chg="del">
          <ac:chgData name="David Yapp" userId="121a5c1ca0ed0190" providerId="LiveId" clId="{F7BF2616-5BEB-4816-ADFF-F73E8F1F1553}" dt="2026-08-05T13:55:34.829" v="971" actId="478"/>
          <ac:spMkLst>
            <pc:docMk/>
            <pc:sldMk cId="0" sldId="263"/>
            <ac:spMk id="2" creationId="{00000000-0000-0000-0000-000000000000}"/>
          </ac:spMkLst>
        </pc:spChg>
        <pc:spChg chg="mod">
          <ac:chgData name="David Yapp" userId="121a5c1ca0ed0190" providerId="LiveId" clId="{F7BF2616-5BEB-4816-ADFF-F73E8F1F1553}" dt="2026-08-05T14:25:17.631" v="1214" actId="207"/>
          <ac:spMkLst>
            <pc:docMk/>
            <pc:sldMk cId="0" sldId="263"/>
            <ac:spMk id="3" creationId="{00000000-0000-0000-0000-000000000000}"/>
          </ac:spMkLst>
        </pc:spChg>
        <pc:spChg chg="mod">
          <ac:chgData name="David Yapp" userId="121a5c1ca0ed0190" providerId="LiveId" clId="{F7BF2616-5BEB-4816-ADFF-F73E8F1F1553}" dt="2026-08-05T14:25:20.972" v="1215" actId="207"/>
          <ac:spMkLst>
            <pc:docMk/>
            <pc:sldMk cId="0" sldId="263"/>
            <ac:spMk id="4" creationId="{00000000-0000-0000-0000-000000000000}"/>
          </ac:spMkLst>
        </pc:spChg>
        <pc:spChg chg="mod">
          <ac:chgData name="David Yapp" userId="121a5c1ca0ed0190" providerId="LiveId" clId="{F7BF2616-5BEB-4816-ADFF-F73E8F1F1553}" dt="2026-08-05T14:26:28.336" v="1219" actId="20577"/>
          <ac:spMkLst>
            <pc:docMk/>
            <pc:sldMk cId="0" sldId="263"/>
            <ac:spMk id="5" creationId="{00000000-0000-0000-0000-000000000000}"/>
          </ac:spMkLst>
        </pc:spChg>
        <pc:spChg chg="mod">
          <ac:chgData name="David Yapp" userId="121a5c1ca0ed0190" providerId="LiveId" clId="{F7BF2616-5BEB-4816-ADFF-F73E8F1F1553}" dt="2026-08-05T14:08:29.684" v="1145" actId="207"/>
          <ac:spMkLst>
            <pc:docMk/>
            <pc:sldMk cId="0" sldId="263"/>
            <ac:spMk id="6" creationId="{00000000-0000-0000-0000-000000000000}"/>
          </ac:spMkLst>
        </pc:spChg>
        <pc:spChg chg="mod">
          <ac:chgData name="David Yapp" userId="121a5c1ca0ed0190" providerId="LiveId" clId="{F7BF2616-5BEB-4816-ADFF-F73E8F1F1553}" dt="2026-08-05T13:50:13.367" v="950" actId="1076"/>
          <ac:spMkLst>
            <pc:docMk/>
            <pc:sldMk cId="0" sldId="263"/>
            <ac:spMk id="8" creationId="{00000000-0000-0000-0000-000000000000}"/>
          </ac:spMkLst>
        </pc:spChg>
        <pc:spChg chg="mod">
          <ac:chgData name="David Yapp" userId="121a5c1ca0ed0190" providerId="LiveId" clId="{F7BF2616-5BEB-4816-ADFF-F73E8F1F1553}" dt="2026-08-05T14:08:29.684" v="1145" actId="207"/>
          <ac:spMkLst>
            <pc:docMk/>
            <pc:sldMk cId="0" sldId="263"/>
            <ac:spMk id="9" creationId="{00000000-0000-0000-0000-000000000000}"/>
          </ac:spMkLst>
        </pc:spChg>
        <pc:spChg chg="mod">
          <ac:chgData name="David Yapp" userId="121a5c1ca0ed0190" providerId="LiveId" clId="{F7BF2616-5BEB-4816-ADFF-F73E8F1F1553}" dt="2026-08-05T13:50:01.279" v="949" actId="1076"/>
          <ac:spMkLst>
            <pc:docMk/>
            <pc:sldMk cId="0" sldId="263"/>
            <ac:spMk id="11" creationId="{00000000-0000-0000-0000-000000000000}"/>
          </ac:spMkLst>
        </pc:spChg>
        <pc:spChg chg="del mod">
          <ac:chgData name="David Yapp" userId="121a5c1ca0ed0190" providerId="LiveId" clId="{F7BF2616-5BEB-4816-ADFF-F73E8F1F1553}" dt="2026-08-05T14:08:43.711" v="1146" actId="478"/>
          <ac:spMkLst>
            <pc:docMk/>
            <pc:sldMk cId="0" sldId="263"/>
            <ac:spMk id="12" creationId="{00000000-0000-0000-0000-000000000000}"/>
          </ac:spMkLst>
        </pc:spChg>
        <pc:spChg chg="mod">
          <ac:chgData name="David Yapp" userId="121a5c1ca0ed0190" providerId="LiveId" clId="{F7BF2616-5BEB-4816-ADFF-F73E8F1F1553}" dt="2026-08-05T13:50:35.780" v="953" actId="1076"/>
          <ac:spMkLst>
            <pc:docMk/>
            <pc:sldMk cId="0" sldId="263"/>
            <ac:spMk id="14" creationId="{00000000-0000-0000-0000-000000000000}"/>
          </ac:spMkLst>
        </pc:spChg>
        <pc:spChg chg="del mod">
          <ac:chgData name="David Yapp" userId="121a5c1ca0ed0190" providerId="LiveId" clId="{F7BF2616-5BEB-4816-ADFF-F73E8F1F1553}" dt="2026-08-05T14:08:55.148" v="1149" actId="478"/>
          <ac:spMkLst>
            <pc:docMk/>
            <pc:sldMk cId="0" sldId="263"/>
            <ac:spMk id="15" creationId="{00000000-0000-0000-0000-000000000000}"/>
          </ac:spMkLst>
        </pc:spChg>
        <pc:spChg chg="mod">
          <ac:chgData name="David Yapp" userId="121a5c1ca0ed0190" providerId="LiveId" clId="{F7BF2616-5BEB-4816-ADFF-F73E8F1F1553}" dt="2026-08-05T13:50:47.295" v="954" actId="1076"/>
          <ac:spMkLst>
            <pc:docMk/>
            <pc:sldMk cId="0" sldId="263"/>
            <ac:spMk id="17" creationId="{00000000-0000-0000-0000-000000000000}"/>
          </ac:spMkLst>
        </pc:spChg>
        <pc:spChg chg="mod">
          <ac:chgData name="David Yapp" userId="121a5c1ca0ed0190" providerId="LiveId" clId="{F7BF2616-5BEB-4816-ADFF-F73E8F1F1553}" dt="2026-08-05T14:07:43.154" v="1041" actId="122"/>
          <ac:spMkLst>
            <pc:docMk/>
            <pc:sldMk cId="0" sldId="263"/>
            <ac:spMk id="18" creationId="{00000000-0000-0000-0000-000000000000}"/>
          </ac:spMkLst>
        </pc:spChg>
        <pc:spChg chg="add mod ord">
          <ac:chgData name="David Yapp" userId="121a5c1ca0ed0190" providerId="LiveId" clId="{F7BF2616-5BEB-4816-ADFF-F73E8F1F1553}" dt="2026-08-05T14:09:34.374" v="1177" actId="207"/>
          <ac:spMkLst>
            <pc:docMk/>
            <pc:sldMk cId="0" sldId="263"/>
            <ac:spMk id="22" creationId="{C29FDE9A-643A-DC22-4B66-D0E67F7E164B}"/>
          </ac:spMkLst>
        </pc:spChg>
        <pc:spChg chg="add del mod ord">
          <ac:chgData name="David Yapp" userId="121a5c1ca0ed0190" providerId="LiveId" clId="{F7BF2616-5BEB-4816-ADFF-F73E8F1F1553}" dt="2026-08-05T14:09:34.374" v="1177" actId="207"/>
          <ac:spMkLst>
            <pc:docMk/>
            <pc:sldMk cId="0" sldId="263"/>
            <ac:spMk id="24" creationId="{BD89F1A5-8C2A-A529-F240-2144B50FFBEB}"/>
          </ac:spMkLst>
        </pc:spChg>
        <pc:spChg chg="add mod ord">
          <ac:chgData name="David Yapp" userId="121a5c1ca0ed0190" providerId="LiveId" clId="{F7BF2616-5BEB-4816-ADFF-F73E8F1F1553}" dt="2026-08-05T14:10:17.697" v="1180" actId="2085"/>
          <ac:spMkLst>
            <pc:docMk/>
            <pc:sldMk cId="0" sldId="263"/>
            <ac:spMk id="28" creationId="{2F6CF3AD-5271-CD4B-9DC7-0658EA55B9A8}"/>
          </ac:spMkLst>
        </pc:spChg>
        <pc:spChg chg="add del mod">
          <ac:chgData name="David Yapp" userId="121a5c1ca0ed0190" providerId="LiveId" clId="{F7BF2616-5BEB-4816-ADFF-F73E8F1F1553}" dt="2026-08-05T14:09:20.373" v="1156" actId="478"/>
          <ac:spMkLst>
            <pc:docMk/>
            <pc:sldMk cId="0" sldId="263"/>
            <ac:spMk id="29" creationId="{CFFE5898-2533-8CAC-AC97-CB4ED46BA420}"/>
          </ac:spMkLst>
        </pc:spChg>
        <pc:spChg chg="add del mod">
          <ac:chgData name="David Yapp" userId="121a5c1ca0ed0190" providerId="LiveId" clId="{F7BF2616-5BEB-4816-ADFF-F73E8F1F1553}" dt="2026-08-05T14:09:22.533" v="1157" actId="478"/>
          <ac:spMkLst>
            <pc:docMk/>
            <pc:sldMk cId="0" sldId="263"/>
            <ac:spMk id="30" creationId="{9057661E-629B-836B-58E3-DBF4A136D05C}"/>
          </ac:spMkLst>
        </pc:spChg>
        <pc:picChg chg="add del mod">
          <ac:chgData name="David Yapp" userId="121a5c1ca0ed0190" providerId="LiveId" clId="{F7BF2616-5BEB-4816-ADFF-F73E8F1F1553}" dt="2026-08-05T13:56:48.486" v="975" actId="478"/>
          <ac:picMkLst>
            <pc:docMk/>
            <pc:sldMk cId="0" sldId="263"/>
            <ac:picMk id="20" creationId="{6F4B52FD-20B8-9227-52CE-34F29FA56CD5}"/>
          </ac:picMkLst>
        </pc:picChg>
        <pc:picChg chg="add mod ord modCrop">
          <ac:chgData name="David Yapp" userId="121a5c1ca0ed0190" providerId="LiveId" clId="{F7BF2616-5BEB-4816-ADFF-F73E8F1F1553}" dt="2026-08-05T14:29:39.324" v="1296" actId="29295"/>
          <ac:picMkLst>
            <pc:docMk/>
            <pc:sldMk cId="0" sldId="263"/>
            <ac:picMk id="26" creationId="{A81F7ACF-E72F-F5E0-5FBD-CD2A1CEF9E22}"/>
          </ac:picMkLst>
        </pc:picChg>
      </pc:sldChg>
      <pc:sldChg chg="delSp mod">
        <pc:chgData name="David Yapp" userId="121a5c1ca0ed0190" providerId="LiveId" clId="{F7BF2616-5BEB-4816-ADFF-F73E8F1F1553}" dt="2026-08-05T14:11:11.001" v="1184" actId="478"/>
        <pc:sldMkLst>
          <pc:docMk/>
          <pc:sldMk cId="0" sldId="264"/>
        </pc:sldMkLst>
        <pc:spChg chg="del">
          <ac:chgData name="David Yapp" userId="121a5c1ca0ed0190" providerId="LiveId" clId="{F7BF2616-5BEB-4816-ADFF-F73E8F1F1553}" dt="2026-08-05T14:11:11.001" v="1184" actId="478"/>
          <ac:spMkLst>
            <pc:docMk/>
            <pc:sldMk cId="0" sldId="264"/>
            <ac:spMk id="2" creationId="{00000000-0000-0000-0000-000000000000}"/>
          </ac:spMkLst>
        </pc:spChg>
      </pc:sldChg>
      <pc:sldChg chg="addSp delSp modSp mod">
        <pc:chgData name="David Yapp" userId="121a5c1ca0ed0190" providerId="LiveId" clId="{F7BF2616-5BEB-4816-ADFF-F73E8F1F1553}" dt="2026-08-05T14:16:37.947" v="1191" actId="14100"/>
        <pc:sldMkLst>
          <pc:docMk/>
          <pc:sldMk cId="0" sldId="265"/>
        </pc:sldMkLst>
        <pc:spChg chg="del">
          <ac:chgData name="David Yapp" userId="121a5c1ca0ed0190" providerId="LiveId" clId="{F7BF2616-5BEB-4816-ADFF-F73E8F1F1553}" dt="2026-08-05T12:04:37.680" v="545" actId="478"/>
          <ac:spMkLst>
            <pc:docMk/>
            <pc:sldMk cId="0" sldId="265"/>
            <ac:spMk id="2" creationId="{00000000-0000-0000-0000-000000000000}"/>
          </ac:spMkLst>
        </pc:spChg>
        <pc:spChg chg="del">
          <ac:chgData name="David Yapp" userId="121a5c1ca0ed0190" providerId="LiveId" clId="{F7BF2616-5BEB-4816-ADFF-F73E8F1F1553}" dt="2026-08-05T12:13:32.145" v="639" actId="478"/>
          <ac:spMkLst>
            <pc:docMk/>
            <pc:sldMk cId="0" sldId="265"/>
            <ac:spMk id="3" creationId="{00000000-0000-0000-0000-000000000000}"/>
          </ac:spMkLst>
        </pc:spChg>
        <pc:spChg chg="del">
          <ac:chgData name="David Yapp" userId="121a5c1ca0ed0190" providerId="LiveId" clId="{F7BF2616-5BEB-4816-ADFF-F73E8F1F1553}" dt="2026-08-05T12:13:35.154" v="640" actId="478"/>
          <ac:spMkLst>
            <pc:docMk/>
            <pc:sldMk cId="0" sldId="265"/>
            <ac:spMk id="4" creationId="{00000000-0000-0000-0000-000000000000}"/>
          </ac:spMkLst>
        </pc:spChg>
        <pc:spChg chg="del">
          <ac:chgData name="David Yapp" userId="121a5c1ca0ed0190" providerId="LiveId" clId="{F7BF2616-5BEB-4816-ADFF-F73E8F1F1553}" dt="2026-08-05T12:06:12.868" v="550" actId="478"/>
          <ac:spMkLst>
            <pc:docMk/>
            <pc:sldMk cId="0" sldId="265"/>
            <ac:spMk id="5" creationId="{00000000-0000-0000-0000-000000000000}"/>
          </ac:spMkLst>
        </pc:spChg>
        <pc:spChg chg="del">
          <ac:chgData name="David Yapp" userId="121a5c1ca0ed0190" providerId="LiveId" clId="{F7BF2616-5BEB-4816-ADFF-F73E8F1F1553}" dt="2026-08-05T12:06:15.164" v="551" actId="478"/>
          <ac:spMkLst>
            <pc:docMk/>
            <pc:sldMk cId="0" sldId="265"/>
            <ac:spMk id="6" creationId="{00000000-0000-0000-0000-000000000000}"/>
          </ac:spMkLst>
        </pc:spChg>
        <pc:spChg chg="mod">
          <ac:chgData name="David Yapp" userId="121a5c1ca0ed0190" providerId="LiveId" clId="{F7BF2616-5BEB-4816-ADFF-F73E8F1F1553}" dt="2026-08-05T12:03:53.395" v="543" actId="207"/>
          <ac:spMkLst>
            <pc:docMk/>
            <pc:sldMk cId="0" sldId="265"/>
            <ac:spMk id="7" creationId="{00000000-0000-0000-0000-000000000000}"/>
          </ac:spMkLst>
        </pc:spChg>
        <pc:spChg chg="del">
          <ac:chgData name="David Yapp" userId="121a5c1ca0ed0190" providerId="LiveId" clId="{F7BF2616-5BEB-4816-ADFF-F73E8F1F1553}" dt="2026-08-05T12:04:34.046" v="544" actId="478"/>
          <ac:spMkLst>
            <pc:docMk/>
            <pc:sldMk cId="0" sldId="265"/>
            <ac:spMk id="15" creationId="{00000000-0000-0000-0000-000000000000}"/>
          </ac:spMkLst>
        </pc:spChg>
        <pc:spChg chg="add mod">
          <ac:chgData name="David Yapp" userId="121a5c1ca0ed0190" providerId="LiveId" clId="{F7BF2616-5BEB-4816-ADFF-F73E8F1F1553}" dt="2026-08-05T12:05:54.544" v="549" actId="207"/>
          <ac:spMkLst>
            <pc:docMk/>
            <pc:sldMk cId="0" sldId="265"/>
            <ac:spMk id="17" creationId="{1F156643-CF6C-7901-2045-23D43CCE3B9D}"/>
          </ac:spMkLst>
        </pc:spChg>
        <pc:spChg chg="add mod">
          <ac:chgData name="David Yapp" userId="121a5c1ca0ed0190" providerId="LiveId" clId="{F7BF2616-5BEB-4816-ADFF-F73E8F1F1553}" dt="2026-08-05T12:13:13.211" v="638" actId="1076"/>
          <ac:spMkLst>
            <pc:docMk/>
            <pc:sldMk cId="0" sldId="265"/>
            <ac:spMk id="19" creationId="{8931BD61-D3A6-011A-F956-7A6808A70CFB}"/>
          </ac:spMkLst>
        </pc:spChg>
        <pc:spChg chg="add mod">
          <ac:chgData name="David Yapp" userId="121a5c1ca0ed0190" providerId="LiveId" clId="{F7BF2616-5BEB-4816-ADFF-F73E8F1F1553}" dt="2026-08-05T12:13:13.211" v="638" actId="1076"/>
          <ac:spMkLst>
            <pc:docMk/>
            <pc:sldMk cId="0" sldId="265"/>
            <ac:spMk id="21" creationId="{E6F3D9E0-2B4D-78A9-5607-8FEBA9F863D7}"/>
          </ac:spMkLst>
        </pc:spChg>
        <pc:spChg chg="add mod">
          <ac:chgData name="David Yapp" userId="121a5c1ca0ed0190" providerId="LiveId" clId="{F7BF2616-5BEB-4816-ADFF-F73E8F1F1553}" dt="2026-08-05T12:13:13.211" v="638" actId="1076"/>
          <ac:spMkLst>
            <pc:docMk/>
            <pc:sldMk cId="0" sldId="265"/>
            <ac:spMk id="23" creationId="{FCB58543-788D-F912-D0EF-3E56012EE5BB}"/>
          </ac:spMkLst>
        </pc:spChg>
        <pc:spChg chg="add">
          <ac:chgData name="David Yapp" userId="121a5c1ca0ed0190" providerId="LiveId" clId="{F7BF2616-5BEB-4816-ADFF-F73E8F1F1553}" dt="2026-08-05T12:13:36.337" v="641" actId="22"/>
          <ac:spMkLst>
            <pc:docMk/>
            <pc:sldMk cId="0" sldId="265"/>
            <ac:spMk id="25" creationId="{03C0E4E5-193F-10B6-4CE3-8339CF5FA588}"/>
          </ac:spMkLst>
        </pc:spChg>
        <pc:spChg chg="add">
          <ac:chgData name="David Yapp" userId="121a5c1ca0ed0190" providerId="LiveId" clId="{F7BF2616-5BEB-4816-ADFF-F73E8F1F1553}" dt="2026-08-05T12:13:36.337" v="641" actId="22"/>
          <ac:spMkLst>
            <pc:docMk/>
            <pc:sldMk cId="0" sldId="265"/>
            <ac:spMk id="27" creationId="{428FE158-4905-2920-F226-7AA1973C4335}"/>
          </ac:spMkLst>
        </pc:spChg>
        <pc:picChg chg="add mod ord">
          <ac:chgData name="David Yapp" userId="121a5c1ca0ed0190" providerId="LiveId" clId="{F7BF2616-5BEB-4816-ADFF-F73E8F1F1553}" dt="2026-08-05T14:16:37.947" v="1191" actId="14100"/>
          <ac:picMkLst>
            <pc:docMk/>
            <pc:sldMk cId="0" sldId="265"/>
            <ac:picMk id="29" creationId="{94E30E93-15E1-FB19-5729-F96D1F9386E6}"/>
          </ac:picMkLst>
        </pc:picChg>
      </pc:sldChg>
      <pc:sldChg chg="modSp del mod">
        <pc:chgData name="David Yapp" userId="121a5c1ca0ed0190" providerId="LiveId" clId="{F7BF2616-5BEB-4816-ADFF-F73E8F1F1553}" dt="2026-08-05T12:13:42.281" v="642" actId="47"/>
        <pc:sldMkLst>
          <pc:docMk/>
          <pc:sldMk cId="0" sldId="266"/>
        </pc:sldMkLst>
        <pc:spChg chg="mod">
          <ac:chgData name="David Yapp" userId="121a5c1ca0ed0190" providerId="LiveId" clId="{F7BF2616-5BEB-4816-ADFF-F73E8F1F1553}" dt="2026-08-05T12:12:52.584" v="636" actId="20577"/>
          <ac:spMkLst>
            <pc:docMk/>
            <pc:sldMk cId="0" sldId="266"/>
            <ac:spMk id="10" creationId="{00000000-0000-0000-0000-000000000000}"/>
          </ac:spMkLst>
        </pc:spChg>
        <pc:spChg chg="mod">
          <ac:chgData name="David Yapp" userId="121a5c1ca0ed0190" providerId="LiveId" clId="{F7BF2616-5BEB-4816-ADFF-F73E8F1F1553}" dt="2026-08-05T12:12:47.498" v="552" actId="20577"/>
          <ac:spMkLst>
            <pc:docMk/>
            <pc:sldMk cId="0" sldId="266"/>
            <ac:spMk id="11" creationId="{00000000-0000-0000-0000-000000000000}"/>
          </ac:spMkLst>
        </pc:spChg>
      </pc:sldChg>
      <pc:sldChg chg="addSp delSp modSp add mod">
        <pc:chgData name="David Yapp" userId="121a5c1ca0ed0190" providerId="LiveId" clId="{F7BF2616-5BEB-4816-ADFF-F73E8F1F1553}" dt="2026-08-05T14:17:26.411" v="1203" actId="1076"/>
        <pc:sldMkLst>
          <pc:docMk/>
          <pc:sldMk cId="642820403" sldId="267"/>
        </pc:sldMkLst>
        <pc:spChg chg="del">
          <ac:chgData name="David Yapp" userId="121a5c1ca0ed0190" providerId="LiveId" clId="{F7BF2616-5BEB-4816-ADFF-F73E8F1F1553}" dt="2026-08-05T11:57:18.808" v="506" actId="478"/>
          <ac:spMkLst>
            <pc:docMk/>
            <pc:sldMk cId="642820403" sldId="267"/>
            <ac:spMk id="2" creationId="{A6AB32EA-5F8A-6919-9F0F-FEEB48C505D8}"/>
          </ac:spMkLst>
        </pc:spChg>
        <pc:spChg chg="mod">
          <ac:chgData name="David Yapp" userId="121a5c1ca0ed0190" providerId="LiveId" clId="{F7BF2616-5BEB-4816-ADFF-F73E8F1F1553}" dt="2026-08-05T11:27:04.875" v="48" actId="1076"/>
          <ac:spMkLst>
            <pc:docMk/>
            <pc:sldMk cId="642820403" sldId="267"/>
            <ac:spMk id="5" creationId="{43860143-50EE-A2B0-D2E2-9646BE30F6EE}"/>
          </ac:spMkLst>
        </pc:spChg>
        <pc:spChg chg="mod">
          <ac:chgData name="David Yapp" userId="121a5c1ca0ed0190" providerId="LiveId" clId="{F7BF2616-5BEB-4816-ADFF-F73E8F1F1553}" dt="2026-08-05T11:28:53.691" v="49" actId="207"/>
          <ac:spMkLst>
            <pc:docMk/>
            <pc:sldMk cId="642820403" sldId="267"/>
            <ac:spMk id="133" creationId="{36D614A0-3680-216A-5E19-909481A6D8EB}"/>
          </ac:spMkLst>
        </pc:spChg>
        <pc:picChg chg="add mod">
          <ac:chgData name="David Yapp" userId="121a5c1ca0ed0190" providerId="LiveId" clId="{F7BF2616-5BEB-4816-ADFF-F73E8F1F1553}" dt="2026-08-05T14:17:26.411" v="1203" actId="1076"/>
          <ac:picMkLst>
            <pc:docMk/>
            <pc:sldMk cId="642820403" sldId="267"/>
            <ac:picMk id="152" creationId="{8565288B-5CD6-22B1-0187-C2D3A8A1C8E8}"/>
          </ac:picMkLst>
        </pc:picChg>
      </pc:sldChg>
      <pc:sldChg chg="new del">
        <pc:chgData name="David Yapp" userId="121a5c1ca0ed0190" providerId="LiveId" clId="{F7BF2616-5BEB-4816-ADFF-F73E8F1F1553}" dt="2026-08-04T13:51:01.525" v="1" actId="680"/>
        <pc:sldMkLst>
          <pc:docMk/>
          <pc:sldMk cId="1318598968" sldId="26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47256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C7FE3C-8D59-6624-6B62-F27AA3DE3B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437CBF-0A85-8A4A-EEEA-E232E6B6A5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4FC0EC-F6B3-6076-56D7-4E1979B468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EEEE5C-CC7C-AD05-8C27-D4AA8682B2B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1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nodabooking.mndigitalservices.co.z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AF8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1133856" y="841248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MyNoda Booking</a:t>
            </a:r>
            <a:r>
              <a:rPr lang="en-US" sz="900" kern="0" spc="14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IN-STORE RADIO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914400" y="1618488"/>
            <a:ext cx="6035040" cy="1920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2000"/>
              </a:lnSpc>
              <a:buNone/>
            </a:pPr>
            <a:r>
              <a:rPr lang="en-US" sz="3400" b="1" kern="0" spc="-10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Airtime is inventory.
Book it </a:t>
            </a:r>
            <a:r>
              <a:rPr lang="en-US" sz="3400" b="1" kern="0" spc="-100" dirty="0">
                <a:solidFill>
                  <a:srgbClr val="F0690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like inventory</a:t>
            </a:r>
            <a:endParaRPr lang="en-US" sz="3400" dirty="0"/>
          </a:p>
          <a:p>
            <a:pPr marL="0" indent="0">
              <a:lnSpc>
                <a:spcPct val="102000"/>
              </a:lnSpc>
              <a:buNone/>
            </a:pPr>
            <a:r>
              <a:rPr lang="en-US" sz="3400" b="1" kern="0" spc="-10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— not over email.</a:t>
            </a:r>
            <a:endParaRPr lang="en-US" sz="3400" dirty="0"/>
          </a:p>
        </p:txBody>
      </p:sp>
      <p:sp>
        <p:nvSpPr>
          <p:cNvPr id="148" name="Text 146"/>
          <p:cNvSpPr/>
          <p:nvPr/>
        </p:nvSpPr>
        <p:spPr>
          <a:xfrm>
            <a:off x="914400" y="5769864"/>
            <a:ext cx="2914015" cy="256032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900" kern="0" spc="14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NODABOOKING.MNDIGITALSERVICES.CO.ZA</a:t>
            </a:r>
            <a:endParaRPr lang="en-US" sz="900" dirty="0"/>
          </a:p>
        </p:txBody>
      </p:sp>
      <p:sp>
        <p:nvSpPr>
          <p:cNvPr id="149" name="Text 147"/>
          <p:cNvSpPr/>
          <p:nvPr/>
        </p:nvSpPr>
        <p:spPr>
          <a:xfrm>
            <a:off x="4139311" y="5769864"/>
            <a:ext cx="1543050" cy="256032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900" kern="0" spc="14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LIVE IN PRODUCTION</a:t>
            </a:r>
            <a:endParaRPr lang="en-US" sz="900" dirty="0"/>
          </a:p>
        </p:txBody>
      </p:sp>
      <p:sp>
        <p:nvSpPr>
          <p:cNvPr id="150" name="Text 148"/>
          <p:cNvSpPr/>
          <p:nvPr/>
        </p:nvSpPr>
        <p:spPr>
          <a:xfrm>
            <a:off x="5993257" y="5769864"/>
            <a:ext cx="978535" cy="256032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900" kern="0" spc="14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SELF-HOSTED</a:t>
            </a:r>
            <a:endParaRPr lang="en-US" sz="9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A333CA-A33C-EEE3-9BA1-FA586A916D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3531" y="232519"/>
            <a:ext cx="5441986" cy="544198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AF8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CE598F69-EE31-A7ED-C7E2-4C3C9BC00A5C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</a:blip>
          <a:srcRect t="14516" r="754"/>
          <a:stretch>
            <a:fillRect/>
          </a:stretch>
        </p:blipFill>
        <p:spPr>
          <a:xfrm>
            <a:off x="3578276" y="3493008"/>
            <a:ext cx="2426132" cy="201168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914400" y="841248"/>
            <a:ext cx="4754880" cy="237744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900" kern="0" spc="16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THE PROBLEM</a:t>
            </a:r>
            <a:endParaRPr lang="en-US" sz="900" dirty="0"/>
          </a:p>
        </p:txBody>
      </p:sp>
      <p:sp>
        <p:nvSpPr>
          <p:cNvPr id="4" name="Shape 2"/>
          <p:cNvSpPr/>
          <p:nvPr/>
        </p:nvSpPr>
        <p:spPr>
          <a:xfrm>
            <a:off x="2030603" y="964692"/>
            <a:ext cx="1371600" cy="10058"/>
          </a:xfrm>
          <a:prstGeom prst="rect">
            <a:avLst/>
          </a:prstGeom>
          <a:solidFill>
            <a:srgbClr val="DFD7D0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" name="Text 3"/>
          <p:cNvSpPr/>
          <p:nvPr/>
        </p:nvSpPr>
        <p:spPr>
          <a:xfrm>
            <a:off x="914400" y="1408176"/>
            <a:ext cx="9144000" cy="1234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4000"/>
              </a:lnSpc>
              <a:buNone/>
            </a:pPr>
            <a:r>
              <a:rPr lang="en-US" sz="3000" b="1" kern="0" spc="-70" dirty="0">
                <a:solidFill>
                  <a:srgbClr val="1A151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-122"/>
                <a:cs typeface="Segoe UI" pitchFamily="34" charset="-120"/>
              </a:rPr>
              <a:t>Track your Airtime.</a:t>
            </a:r>
            <a:endParaRPr lang="en-US" sz="3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Shape 5"/>
          <p:cNvSpPr/>
          <p:nvPr/>
        </p:nvSpPr>
        <p:spPr>
          <a:xfrm>
            <a:off x="914400" y="3493008"/>
            <a:ext cx="2426132" cy="2011680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8" name="Text 6"/>
          <p:cNvSpPr/>
          <p:nvPr/>
        </p:nvSpPr>
        <p:spPr>
          <a:xfrm>
            <a:off x="1152144" y="3675888"/>
            <a:ext cx="1950644" cy="4937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kern="0" spc="-2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Two planners, one hour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1152144" y="4206240"/>
            <a:ext cx="1950644" cy="11155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Nobody can see what is already booked, so the same slot gets sold twice and nobody finds out until it airs.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3797732" y="3675888"/>
            <a:ext cx="1950644" cy="4937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kern="0" spc="-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-122"/>
                <a:cs typeface="Segoe UI" pitchFamily="34" charset="-120"/>
              </a:rPr>
              <a:t>“Did anyone sign this off?”</a:t>
            </a:r>
            <a:endParaRPr lang="en-US" sz="1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 10"/>
          <p:cNvSpPr/>
          <p:nvPr/>
        </p:nvSpPr>
        <p:spPr>
          <a:xfrm>
            <a:off x="3797732" y="4206240"/>
            <a:ext cx="1950644" cy="11155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chemeClr val="bg1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Approval lives in a forwarded email thread. Proving who authorised a campaign becomes an archaeology exercise.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13" name="Shape 11"/>
          <p:cNvSpPr/>
          <p:nvPr/>
        </p:nvSpPr>
        <p:spPr>
          <a:xfrm>
            <a:off x="6205576" y="3493008"/>
            <a:ext cx="2426132" cy="2011680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4" name="Text 12"/>
          <p:cNvSpPr/>
          <p:nvPr/>
        </p:nvSpPr>
        <p:spPr>
          <a:xfrm>
            <a:off x="6443320" y="3675888"/>
            <a:ext cx="1950644" cy="4937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kern="0" spc="-2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The final cut goes missing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6443320" y="4206240"/>
            <a:ext cx="1950644" cy="11155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Scripts sit in one folder, audio in another, and the version that actually aired is in somebody’s downloads.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8851163" y="3493008"/>
            <a:ext cx="2426132" cy="2011680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7" name="Text 15"/>
          <p:cNvSpPr/>
          <p:nvPr/>
        </p:nvSpPr>
        <p:spPr>
          <a:xfrm>
            <a:off x="9088907" y="3675888"/>
            <a:ext cx="1950644" cy="4937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kern="0" spc="-2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Year end, no numbers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9088907" y="4206240"/>
            <a:ext cx="1950644" cy="11155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No totals by brand, division or station. No campaign list. Nothing to hand to finance without rebuilding it by hand.</a:t>
            </a:r>
            <a:endParaRPr lang="en-US" sz="1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8F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24A1055-9A2B-AEB9-263B-FCFFA61BA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">
            <a:extLst>
              <a:ext uri="{FF2B5EF4-FFF2-40B4-BE49-F238E27FC236}">
                <a16:creationId xmlns:a16="http://schemas.microsoft.com/office/drawing/2014/main" id="{EC60468B-9B1C-9E4A-6C69-0D7492576A0F}"/>
              </a:ext>
            </a:extLst>
          </p:cNvPr>
          <p:cNvSpPr/>
          <p:nvPr/>
        </p:nvSpPr>
        <p:spPr>
          <a:xfrm>
            <a:off x="914400" y="909828"/>
            <a:ext cx="118872" cy="118872"/>
          </a:xfrm>
          <a:prstGeom prst="ellipse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D14BF6AC-49CA-C7EC-C939-5FAC98DBE2AC}"/>
              </a:ext>
            </a:extLst>
          </p:cNvPr>
          <p:cNvSpPr/>
          <p:nvPr/>
        </p:nvSpPr>
        <p:spPr>
          <a:xfrm>
            <a:off x="1133856" y="841248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MyNoda Booking</a:t>
            </a:r>
            <a:r>
              <a:rPr lang="en-US" sz="900" kern="0" spc="14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IN-STORE RADIO</a:t>
            </a:r>
            <a:endParaRPr lang="en-US" sz="1300" dirty="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43860143-50EE-A2B0-D2E2-9646BE30F6EE}"/>
              </a:ext>
            </a:extLst>
          </p:cNvPr>
          <p:cNvSpPr/>
          <p:nvPr/>
        </p:nvSpPr>
        <p:spPr>
          <a:xfrm>
            <a:off x="1094667" y="1801368"/>
            <a:ext cx="2654373" cy="60350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2000"/>
              </a:lnSpc>
              <a:buNone/>
            </a:pPr>
            <a:r>
              <a:rPr lang="en-US" sz="3400" b="1" kern="0" spc="-10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Keep it </a:t>
            </a:r>
            <a:r>
              <a:rPr lang="en-US" sz="3400" b="1" kern="0" spc="-100" dirty="0">
                <a:solidFill>
                  <a:srgbClr val="F0690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simple.</a:t>
            </a:r>
            <a:endParaRPr lang="en-US" sz="3400" dirty="0"/>
          </a:p>
          <a:p>
            <a:pPr marL="0" indent="0">
              <a:lnSpc>
                <a:spcPct val="102000"/>
              </a:lnSpc>
              <a:buNone/>
            </a:pPr>
            <a:endParaRPr lang="en-US" sz="3400" dirty="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A2BA3CFD-562E-075B-338A-E4CCA4FFCAD8}"/>
              </a:ext>
            </a:extLst>
          </p:cNvPr>
          <p:cNvSpPr/>
          <p:nvPr/>
        </p:nvSpPr>
        <p:spPr>
          <a:xfrm>
            <a:off x="914400" y="3630168"/>
            <a:ext cx="5669280" cy="960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One place to book commercial slots across your stores, get them signed off by name, produce the script and audio, and prove exactly what ran.</a:t>
            </a:r>
            <a:endParaRPr lang="en-US" sz="1400" dirty="0"/>
          </a:p>
        </p:txBody>
      </p:sp>
      <p:sp>
        <p:nvSpPr>
          <p:cNvPr id="7" name="Shape 5">
            <a:extLst>
              <a:ext uri="{FF2B5EF4-FFF2-40B4-BE49-F238E27FC236}">
                <a16:creationId xmlns:a16="http://schemas.microsoft.com/office/drawing/2014/main" id="{1BBB7641-8CBD-FB99-4485-F40A9507B09F}"/>
              </a:ext>
            </a:extLst>
          </p:cNvPr>
          <p:cNvSpPr/>
          <p:nvPr/>
        </p:nvSpPr>
        <p:spPr>
          <a:xfrm>
            <a:off x="914400" y="4846320"/>
            <a:ext cx="701548" cy="310896"/>
          </a:xfrm>
          <a:prstGeom prst="rect">
            <a:avLst/>
          </a:prstGeom>
          <a:solidFill>
            <a:srgbClr val="F2EEEA"/>
          </a:solidFill>
          <a:ln w="9525">
            <a:solidFill>
              <a:srgbClr val="F7B183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A5182678-7A10-0E93-152B-5D8EAEC6A59A}"/>
              </a:ext>
            </a:extLst>
          </p:cNvPr>
          <p:cNvSpPr/>
          <p:nvPr/>
        </p:nvSpPr>
        <p:spPr>
          <a:xfrm>
            <a:off x="914400" y="4846320"/>
            <a:ext cx="701548" cy="310896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 algn="ctr">
              <a:buNone/>
            </a:pPr>
            <a:r>
              <a:rPr lang="en-US" sz="900" kern="0" spc="130" dirty="0">
                <a:solidFill>
                  <a:srgbClr val="F0690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BOOK</a:t>
            </a:r>
            <a:endParaRPr lang="en-US" sz="900" dirty="0"/>
          </a:p>
        </p:txBody>
      </p:sp>
      <p:sp>
        <p:nvSpPr>
          <p:cNvPr id="9" name="Shape 7">
            <a:extLst>
              <a:ext uri="{FF2B5EF4-FFF2-40B4-BE49-F238E27FC236}">
                <a16:creationId xmlns:a16="http://schemas.microsoft.com/office/drawing/2014/main" id="{3CDE9777-D599-0E83-F0EF-1E8EBDBC9ABD}"/>
              </a:ext>
            </a:extLst>
          </p:cNvPr>
          <p:cNvSpPr/>
          <p:nvPr/>
        </p:nvSpPr>
        <p:spPr>
          <a:xfrm>
            <a:off x="1762252" y="4846320"/>
            <a:ext cx="939673" cy="310896"/>
          </a:xfrm>
          <a:prstGeom prst="rect">
            <a:avLst/>
          </a:prstGeom>
          <a:solidFill>
            <a:srgbClr val="F2EEEA"/>
          </a:solidFill>
          <a:ln w="9525">
            <a:solidFill>
              <a:srgbClr val="F7B183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0" name="Text 8">
            <a:extLst>
              <a:ext uri="{FF2B5EF4-FFF2-40B4-BE49-F238E27FC236}">
                <a16:creationId xmlns:a16="http://schemas.microsoft.com/office/drawing/2014/main" id="{DB36F9C2-9AF2-18D7-9C91-182055AD2930}"/>
              </a:ext>
            </a:extLst>
          </p:cNvPr>
          <p:cNvSpPr/>
          <p:nvPr/>
        </p:nvSpPr>
        <p:spPr>
          <a:xfrm>
            <a:off x="1762252" y="4846320"/>
            <a:ext cx="939673" cy="310896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 algn="ctr">
              <a:buNone/>
            </a:pPr>
            <a:r>
              <a:rPr lang="en-US" sz="900" kern="0" spc="130" dirty="0">
                <a:solidFill>
                  <a:srgbClr val="F0690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APPROVE</a:t>
            </a:r>
            <a:endParaRPr lang="en-US" sz="900" dirty="0"/>
          </a:p>
        </p:txBody>
      </p:sp>
      <p:sp>
        <p:nvSpPr>
          <p:cNvPr id="11" name="Shape 9">
            <a:extLst>
              <a:ext uri="{FF2B5EF4-FFF2-40B4-BE49-F238E27FC236}">
                <a16:creationId xmlns:a16="http://schemas.microsoft.com/office/drawing/2014/main" id="{5A138C41-F467-A009-9029-3F249FD32FA3}"/>
              </a:ext>
            </a:extLst>
          </p:cNvPr>
          <p:cNvSpPr/>
          <p:nvPr/>
        </p:nvSpPr>
        <p:spPr>
          <a:xfrm>
            <a:off x="2848229" y="4846320"/>
            <a:ext cx="939673" cy="310896"/>
          </a:xfrm>
          <a:prstGeom prst="rect">
            <a:avLst/>
          </a:prstGeom>
          <a:solidFill>
            <a:srgbClr val="F2EEEA"/>
          </a:solidFill>
          <a:ln w="9525">
            <a:solidFill>
              <a:srgbClr val="F7B183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2" name="Text 10">
            <a:extLst>
              <a:ext uri="{FF2B5EF4-FFF2-40B4-BE49-F238E27FC236}">
                <a16:creationId xmlns:a16="http://schemas.microsoft.com/office/drawing/2014/main" id="{35172A19-4DE6-E1F8-40ED-69FE40BE7E6F}"/>
              </a:ext>
            </a:extLst>
          </p:cNvPr>
          <p:cNvSpPr/>
          <p:nvPr/>
        </p:nvSpPr>
        <p:spPr>
          <a:xfrm>
            <a:off x="2848229" y="4846320"/>
            <a:ext cx="939673" cy="310896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 algn="ctr">
              <a:buNone/>
            </a:pPr>
            <a:r>
              <a:rPr lang="en-US" sz="900" kern="0" spc="130" dirty="0">
                <a:solidFill>
                  <a:srgbClr val="F0690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PRODUCE</a:t>
            </a:r>
            <a:endParaRPr lang="en-US" sz="900" dirty="0"/>
          </a:p>
        </p:txBody>
      </p:sp>
      <p:sp>
        <p:nvSpPr>
          <p:cNvPr id="13" name="Shape 11">
            <a:extLst>
              <a:ext uri="{FF2B5EF4-FFF2-40B4-BE49-F238E27FC236}">
                <a16:creationId xmlns:a16="http://schemas.microsoft.com/office/drawing/2014/main" id="{BB3BB66C-3F9D-C121-3AAD-6B2C3AF3D3EF}"/>
              </a:ext>
            </a:extLst>
          </p:cNvPr>
          <p:cNvSpPr/>
          <p:nvPr/>
        </p:nvSpPr>
        <p:spPr>
          <a:xfrm>
            <a:off x="3934206" y="4846320"/>
            <a:ext cx="860298" cy="310896"/>
          </a:xfrm>
          <a:prstGeom prst="rect">
            <a:avLst/>
          </a:prstGeom>
          <a:solidFill>
            <a:srgbClr val="F2EEEA"/>
          </a:solidFill>
          <a:ln w="9525">
            <a:solidFill>
              <a:srgbClr val="F7B183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4" name="Text 12">
            <a:extLst>
              <a:ext uri="{FF2B5EF4-FFF2-40B4-BE49-F238E27FC236}">
                <a16:creationId xmlns:a16="http://schemas.microsoft.com/office/drawing/2014/main" id="{ACA847DC-CE32-EF9E-7F53-857042C04CBA}"/>
              </a:ext>
            </a:extLst>
          </p:cNvPr>
          <p:cNvSpPr/>
          <p:nvPr/>
        </p:nvSpPr>
        <p:spPr>
          <a:xfrm>
            <a:off x="3934206" y="4846320"/>
            <a:ext cx="860298" cy="310896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 algn="ctr">
              <a:buNone/>
            </a:pPr>
            <a:r>
              <a:rPr lang="en-US" sz="900" kern="0" spc="130" dirty="0">
                <a:solidFill>
                  <a:srgbClr val="F0690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REPORT</a:t>
            </a:r>
            <a:endParaRPr lang="en-US" sz="900" dirty="0"/>
          </a:p>
        </p:txBody>
      </p:sp>
      <p:sp>
        <p:nvSpPr>
          <p:cNvPr id="15" name="Shape 13">
            <a:extLst>
              <a:ext uri="{FF2B5EF4-FFF2-40B4-BE49-F238E27FC236}">
                <a16:creationId xmlns:a16="http://schemas.microsoft.com/office/drawing/2014/main" id="{CD40151C-FBE4-D9FB-CBDA-A935322336C6}"/>
              </a:ext>
            </a:extLst>
          </p:cNvPr>
          <p:cNvSpPr/>
          <p:nvPr/>
        </p:nvSpPr>
        <p:spPr>
          <a:xfrm>
            <a:off x="6720840" y="1417320"/>
            <a:ext cx="4526280" cy="4177502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F2098BF6-6084-69A9-AF18-E67CAEA911B5}"/>
              </a:ext>
            </a:extLst>
          </p:cNvPr>
          <p:cNvSpPr/>
          <p:nvPr/>
        </p:nvSpPr>
        <p:spPr>
          <a:xfrm>
            <a:off x="6958584" y="1627632"/>
            <a:ext cx="27432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kern="0" spc="15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AVAILABILITY</a:t>
            </a:r>
            <a:endParaRPr lang="en-US" sz="900" dirty="0"/>
          </a:p>
        </p:txBody>
      </p:sp>
      <p:sp>
        <p:nvSpPr>
          <p:cNvPr id="17" name="Text 15">
            <a:extLst>
              <a:ext uri="{FF2B5EF4-FFF2-40B4-BE49-F238E27FC236}">
                <a16:creationId xmlns:a16="http://schemas.microsoft.com/office/drawing/2014/main" id="{D22F02CC-C72A-64ED-AAD8-D3323428E698}"/>
              </a:ext>
            </a:extLst>
          </p:cNvPr>
          <p:cNvSpPr/>
          <p:nvPr/>
        </p:nvSpPr>
        <p:spPr>
          <a:xfrm>
            <a:off x="6958584" y="1837944"/>
            <a:ext cx="36576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Week of 3 August</a:t>
            </a:r>
            <a:endParaRPr lang="en-US" sz="1300" dirty="0"/>
          </a:p>
        </p:txBody>
      </p:sp>
      <p:sp>
        <p:nvSpPr>
          <p:cNvPr id="18" name="Shape 16">
            <a:extLst>
              <a:ext uri="{FF2B5EF4-FFF2-40B4-BE49-F238E27FC236}">
                <a16:creationId xmlns:a16="http://schemas.microsoft.com/office/drawing/2014/main" id="{956BB362-DB57-BDB2-F3DF-47B600F0845B}"/>
              </a:ext>
            </a:extLst>
          </p:cNvPr>
          <p:cNvSpPr/>
          <p:nvPr/>
        </p:nvSpPr>
        <p:spPr>
          <a:xfrm>
            <a:off x="10058400" y="1618488"/>
            <a:ext cx="950976" cy="274320"/>
          </a:xfrm>
          <a:prstGeom prst="rect">
            <a:avLst/>
          </a:prstGeom>
          <a:solidFill>
            <a:srgbClr val="EAE4DE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9" name="Shape 17">
            <a:extLst>
              <a:ext uri="{FF2B5EF4-FFF2-40B4-BE49-F238E27FC236}">
                <a16:creationId xmlns:a16="http://schemas.microsoft.com/office/drawing/2014/main" id="{1C010389-6C27-1468-5FC6-CC67694D44DB}"/>
              </a:ext>
            </a:extLst>
          </p:cNvPr>
          <p:cNvSpPr/>
          <p:nvPr/>
        </p:nvSpPr>
        <p:spPr>
          <a:xfrm>
            <a:off x="10168128" y="1723644"/>
            <a:ext cx="77724" cy="77724"/>
          </a:xfrm>
          <a:prstGeom prst="ellipse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20" name="Text 18">
            <a:extLst>
              <a:ext uri="{FF2B5EF4-FFF2-40B4-BE49-F238E27FC236}">
                <a16:creationId xmlns:a16="http://schemas.microsoft.com/office/drawing/2014/main" id="{8F4BD611-03A9-DA56-138D-DCF001B641AB}"/>
              </a:ext>
            </a:extLst>
          </p:cNvPr>
          <p:cNvSpPr/>
          <p:nvPr/>
        </p:nvSpPr>
        <p:spPr>
          <a:xfrm>
            <a:off x="10296144" y="1618488"/>
            <a:ext cx="676656" cy="274320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850" kern="0" spc="140" dirty="0">
                <a:solidFill>
                  <a:srgbClr val="574E4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ON AIR</a:t>
            </a:r>
            <a:endParaRPr lang="en-US" sz="850" dirty="0"/>
          </a:p>
        </p:txBody>
      </p:sp>
      <p:sp>
        <p:nvSpPr>
          <p:cNvPr id="21" name="Text 19">
            <a:extLst>
              <a:ext uri="{FF2B5EF4-FFF2-40B4-BE49-F238E27FC236}">
                <a16:creationId xmlns:a16="http://schemas.microsoft.com/office/drawing/2014/main" id="{E58297BD-B7E3-92AB-C914-49966E4829CD}"/>
              </a:ext>
            </a:extLst>
          </p:cNvPr>
          <p:cNvSpPr/>
          <p:nvPr/>
        </p:nvSpPr>
        <p:spPr>
          <a:xfrm>
            <a:off x="7525512" y="2221992"/>
            <a:ext cx="470263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</a:t>
            </a:r>
            <a:endParaRPr lang="en-US" sz="800" dirty="0"/>
          </a:p>
        </p:txBody>
      </p:sp>
      <p:sp>
        <p:nvSpPr>
          <p:cNvPr id="22" name="Text 20">
            <a:extLst>
              <a:ext uri="{FF2B5EF4-FFF2-40B4-BE49-F238E27FC236}">
                <a16:creationId xmlns:a16="http://schemas.microsoft.com/office/drawing/2014/main" id="{635E3232-28F8-4437-0CC9-859D75C260E1}"/>
              </a:ext>
            </a:extLst>
          </p:cNvPr>
          <p:cNvSpPr/>
          <p:nvPr/>
        </p:nvSpPr>
        <p:spPr>
          <a:xfrm>
            <a:off x="8027779" y="2221992"/>
            <a:ext cx="470263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</a:t>
            </a:r>
            <a:endParaRPr lang="en-US" sz="800" dirty="0"/>
          </a:p>
        </p:txBody>
      </p:sp>
      <p:sp>
        <p:nvSpPr>
          <p:cNvPr id="23" name="Text 21">
            <a:extLst>
              <a:ext uri="{FF2B5EF4-FFF2-40B4-BE49-F238E27FC236}">
                <a16:creationId xmlns:a16="http://schemas.microsoft.com/office/drawing/2014/main" id="{13EF58E6-4856-68A8-6BA8-FC77A523114E}"/>
              </a:ext>
            </a:extLst>
          </p:cNvPr>
          <p:cNvSpPr/>
          <p:nvPr/>
        </p:nvSpPr>
        <p:spPr>
          <a:xfrm>
            <a:off x="8530046" y="2221992"/>
            <a:ext cx="470263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</a:t>
            </a:r>
            <a:endParaRPr lang="en-US" sz="800" dirty="0"/>
          </a:p>
        </p:txBody>
      </p:sp>
      <p:sp>
        <p:nvSpPr>
          <p:cNvPr id="24" name="Text 22">
            <a:extLst>
              <a:ext uri="{FF2B5EF4-FFF2-40B4-BE49-F238E27FC236}">
                <a16:creationId xmlns:a16="http://schemas.microsoft.com/office/drawing/2014/main" id="{C42C5823-2391-81EF-6221-670A62A71B93}"/>
              </a:ext>
            </a:extLst>
          </p:cNvPr>
          <p:cNvSpPr/>
          <p:nvPr/>
        </p:nvSpPr>
        <p:spPr>
          <a:xfrm>
            <a:off x="9032313" y="2221992"/>
            <a:ext cx="470263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</a:t>
            </a:r>
            <a:endParaRPr lang="en-US" sz="800" dirty="0"/>
          </a:p>
        </p:txBody>
      </p:sp>
      <p:sp>
        <p:nvSpPr>
          <p:cNvPr id="25" name="Text 23">
            <a:extLst>
              <a:ext uri="{FF2B5EF4-FFF2-40B4-BE49-F238E27FC236}">
                <a16:creationId xmlns:a16="http://schemas.microsoft.com/office/drawing/2014/main" id="{2E78977D-B3AB-EBB6-04EA-E59CC4C42626}"/>
              </a:ext>
            </a:extLst>
          </p:cNvPr>
          <p:cNvSpPr/>
          <p:nvPr/>
        </p:nvSpPr>
        <p:spPr>
          <a:xfrm>
            <a:off x="9534579" y="2221992"/>
            <a:ext cx="470263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</a:t>
            </a:r>
            <a:endParaRPr lang="en-US" sz="800" dirty="0"/>
          </a:p>
        </p:txBody>
      </p:sp>
      <p:sp>
        <p:nvSpPr>
          <p:cNvPr id="26" name="Text 24">
            <a:extLst>
              <a:ext uri="{FF2B5EF4-FFF2-40B4-BE49-F238E27FC236}">
                <a16:creationId xmlns:a16="http://schemas.microsoft.com/office/drawing/2014/main" id="{54FA526A-E82F-C3BB-BB19-EEB5566F0EA0}"/>
              </a:ext>
            </a:extLst>
          </p:cNvPr>
          <p:cNvSpPr/>
          <p:nvPr/>
        </p:nvSpPr>
        <p:spPr>
          <a:xfrm>
            <a:off x="10036846" y="2221992"/>
            <a:ext cx="470263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F0690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</a:t>
            </a:r>
            <a:endParaRPr lang="en-US" sz="800" dirty="0"/>
          </a:p>
        </p:txBody>
      </p:sp>
      <p:sp>
        <p:nvSpPr>
          <p:cNvPr id="27" name="Text 25">
            <a:extLst>
              <a:ext uri="{FF2B5EF4-FFF2-40B4-BE49-F238E27FC236}">
                <a16:creationId xmlns:a16="http://schemas.microsoft.com/office/drawing/2014/main" id="{20B5A3E9-AC28-0D1D-8A2C-38929307558D}"/>
              </a:ext>
            </a:extLst>
          </p:cNvPr>
          <p:cNvSpPr/>
          <p:nvPr/>
        </p:nvSpPr>
        <p:spPr>
          <a:xfrm>
            <a:off x="10539113" y="2221992"/>
            <a:ext cx="470263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F0690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</a:t>
            </a:r>
            <a:endParaRPr lang="en-US" sz="800" dirty="0"/>
          </a:p>
        </p:txBody>
      </p:sp>
      <p:sp>
        <p:nvSpPr>
          <p:cNvPr id="28" name="Text 26">
            <a:extLst>
              <a:ext uri="{FF2B5EF4-FFF2-40B4-BE49-F238E27FC236}">
                <a16:creationId xmlns:a16="http://schemas.microsoft.com/office/drawing/2014/main" id="{AB6CA5BC-D166-DF47-3EB8-DD8FEE1DDC06}"/>
              </a:ext>
            </a:extLst>
          </p:cNvPr>
          <p:cNvSpPr/>
          <p:nvPr/>
        </p:nvSpPr>
        <p:spPr>
          <a:xfrm>
            <a:off x="6903720" y="2459736"/>
            <a:ext cx="566928" cy="28215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09:00</a:t>
            </a:r>
            <a:endParaRPr lang="en-US" sz="800" dirty="0"/>
          </a:p>
        </p:txBody>
      </p:sp>
      <p:sp>
        <p:nvSpPr>
          <p:cNvPr id="29" name="Shape 27">
            <a:extLst>
              <a:ext uri="{FF2B5EF4-FFF2-40B4-BE49-F238E27FC236}">
                <a16:creationId xmlns:a16="http://schemas.microsoft.com/office/drawing/2014/main" id="{0F369E03-9E5D-6980-E91A-23533A955EA0}"/>
              </a:ext>
            </a:extLst>
          </p:cNvPr>
          <p:cNvSpPr/>
          <p:nvPr/>
        </p:nvSpPr>
        <p:spPr>
          <a:xfrm>
            <a:off x="7525512" y="2459736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0" name="Shape 28">
            <a:extLst>
              <a:ext uri="{FF2B5EF4-FFF2-40B4-BE49-F238E27FC236}">
                <a16:creationId xmlns:a16="http://schemas.microsoft.com/office/drawing/2014/main" id="{34512D74-3D79-CECF-7BBE-7ABB9B2C2E46}"/>
              </a:ext>
            </a:extLst>
          </p:cNvPr>
          <p:cNvSpPr/>
          <p:nvPr/>
        </p:nvSpPr>
        <p:spPr>
          <a:xfrm>
            <a:off x="7525512" y="2600815"/>
            <a:ext cx="470263" cy="141079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1" name="Shape 29">
            <a:extLst>
              <a:ext uri="{FF2B5EF4-FFF2-40B4-BE49-F238E27FC236}">
                <a16:creationId xmlns:a16="http://schemas.microsoft.com/office/drawing/2014/main" id="{E0EBD864-6E9A-D0BC-3EA1-B64AFD8F08BC}"/>
              </a:ext>
            </a:extLst>
          </p:cNvPr>
          <p:cNvSpPr/>
          <p:nvPr/>
        </p:nvSpPr>
        <p:spPr>
          <a:xfrm>
            <a:off x="8027779" y="2459736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2" name="Shape 30">
            <a:extLst>
              <a:ext uri="{FF2B5EF4-FFF2-40B4-BE49-F238E27FC236}">
                <a16:creationId xmlns:a16="http://schemas.microsoft.com/office/drawing/2014/main" id="{587DBFC8-A83F-566A-4E54-6E32F8765683}"/>
              </a:ext>
            </a:extLst>
          </p:cNvPr>
          <p:cNvSpPr/>
          <p:nvPr/>
        </p:nvSpPr>
        <p:spPr>
          <a:xfrm>
            <a:off x="8027779" y="2694867"/>
            <a:ext cx="470263" cy="47026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3" name="Shape 31">
            <a:extLst>
              <a:ext uri="{FF2B5EF4-FFF2-40B4-BE49-F238E27FC236}">
                <a16:creationId xmlns:a16="http://schemas.microsoft.com/office/drawing/2014/main" id="{B55EAEE5-B0EC-BB46-DE1B-FBF013A66970}"/>
              </a:ext>
            </a:extLst>
          </p:cNvPr>
          <p:cNvSpPr/>
          <p:nvPr/>
        </p:nvSpPr>
        <p:spPr>
          <a:xfrm>
            <a:off x="8530046" y="2459736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4" name="Shape 32">
            <a:extLst>
              <a:ext uri="{FF2B5EF4-FFF2-40B4-BE49-F238E27FC236}">
                <a16:creationId xmlns:a16="http://schemas.microsoft.com/office/drawing/2014/main" id="{816A563E-C781-BE29-7337-3AA42F5E92BF}"/>
              </a:ext>
            </a:extLst>
          </p:cNvPr>
          <p:cNvSpPr/>
          <p:nvPr/>
        </p:nvSpPr>
        <p:spPr>
          <a:xfrm>
            <a:off x="8530046" y="2647841"/>
            <a:ext cx="470263" cy="9405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5" name="Shape 33">
            <a:extLst>
              <a:ext uri="{FF2B5EF4-FFF2-40B4-BE49-F238E27FC236}">
                <a16:creationId xmlns:a16="http://schemas.microsoft.com/office/drawing/2014/main" id="{08822FD6-E384-B7F5-64AE-504C1C52FD49}"/>
              </a:ext>
            </a:extLst>
          </p:cNvPr>
          <p:cNvSpPr/>
          <p:nvPr/>
        </p:nvSpPr>
        <p:spPr>
          <a:xfrm>
            <a:off x="9032313" y="2459736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6" name="Shape 34">
            <a:extLst>
              <a:ext uri="{FF2B5EF4-FFF2-40B4-BE49-F238E27FC236}">
                <a16:creationId xmlns:a16="http://schemas.microsoft.com/office/drawing/2014/main" id="{700B5DD2-A7B0-632A-5AEE-27C067BEDACD}"/>
              </a:ext>
            </a:extLst>
          </p:cNvPr>
          <p:cNvSpPr/>
          <p:nvPr/>
        </p:nvSpPr>
        <p:spPr>
          <a:xfrm>
            <a:off x="9032313" y="2647841"/>
            <a:ext cx="470263" cy="9405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7" name="Shape 35">
            <a:extLst>
              <a:ext uri="{FF2B5EF4-FFF2-40B4-BE49-F238E27FC236}">
                <a16:creationId xmlns:a16="http://schemas.microsoft.com/office/drawing/2014/main" id="{16BF0154-3F41-0391-7BC3-7AEC07D7160B}"/>
              </a:ext>
            </a:extLst>
          </p:cNvPr>
          <p:cNvSpPr/>
          <p:nvPr/>
        </p:nvSpPr>
        <p:spPr>
          <a:xfrm>
            <a:off x="9534579" y="2459736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8" name="Shape 36">
            <a:extLst>
              <a:ext uri="{FF2B5EF4-FFF2-40B4-BE49-F238E27FC236}">
                <a16:creationId xmlns:a16="http://schemas.microsoft.com/office/drawing/2014/main" id="{83979DD0-F8CF-8AE1-2538-C773D55210CE}"/>
              </a:ext>
            </a:extLst>
          </p:cNvPr>
          <p:cNvSpPr/>
          <p:nvPr/>
        </p:nvSpPr>
        <p:spPr>
          <a:xfrm>
            <a:off x="9534579" y="2694867"/>
            <a:ext cx="470263" cy="47026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9" name="Shape 37">
            <a:extLst>
              <a:ext uri="{FF2B5EF4-FFF2-40B4-BE49-F238E27FC236}">
                <a16:creationId xmlns:a16="http://schemas.microsoft.com/office/drawing/2014/main" id="{472F7149-5B01-F62D-0C77-7975A03F7199}"/>
              </a:ext>
            </a:extLst>
          </p:cNvPr>
          <p:cNvSpPr/>
          <p:nvPr/>
        </p:nvSpPr>
        <p:spPr>
          <a:xfrm>
            <a:off x="10036846" y="2459736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0" name="Shape 38">
            <a:extLst>
              <a:ext uri="{FF2B5EF4-FFF2-40B4-BE49-F238E27FC236}">
                <a16:creationId xmlns:a16="http://schemas.microsoft.com/office/drawing/2014/main" id="{5A281AA3-743F-A959-4E92-F92A53EC3E69}"/>
              </a:ext>
            </a:extLst>
          </p:cNvPr>
          <p:cNvSpPr/>
          <p:nvPr/>
        </p:nvSpPr>
        <p:spPr>
          <a:xfrm>
            <a:off x="10036846" y="2647841"/>
            <a:ext cx="470263" cy="9405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1" name="Shape 39">
            <a:extLst>
              <a:ext uri="{FF2B5EF4-FFF2-40B4-BE49-F238E27FC236}">
                <a16:creationId xmlns:a16="http://schemas.microsoft.com/office/drawing/2014/main" id="{E324A08B-C20A-8EE4-3752-1FF7D249E903}"/>
              </a:ext>
            </a:extLst>
          </p:cNvPr>
          <p:cNvSpPr/>
          <p:nvPr/>
        </p:nvSpPr>
        <p:spPr>
          <a:xfrm>
            <a:off x="10539113" y="2459736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2" name="Shape 40">
            <a:extLst>
              <a:ext uri="{FF2B5EF4-FFF2-40B4-BE49-F238E27FC236}">
                <a16:creationId xmlns:a16="http://schemas.microsoft.com/office/drawing/2014/main" id="{3FBF8E9C-AFB0-CC06-85E3-9541A8B903AB}"/>
              </a:ext>
            </a:extLst>
          </p:cNvPr>
          <p:cNvSpPr/>
          <p:nvPr/>
        </p:nvSpPr>
        <p:spPr>
          <a:xfrm>
            <a:off x="10539113" y="2647841"/>
            <a:ext cx="470263" cy="9405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3" name="Text 41">
            <a:extLst>
              <a:ext uri="{FF2B5EF4-FFF2-40B4-BE49-F238E27FC236}">
                <a16:creationId xmlns:a16="http://schemas.microsoft.com/office/drawing/2014/main" id="{AC1CE779-E07C-6202-E093-80FF972D2C09}"/>
              </a:ext>
            </a:extLst>
          </p:cNvPr>
          <p:cNvSpPr/>
          <p:nvPr/>
        </p:nvSpPr>
        <p:spPr>
          <a:xfrm>
            <a:off x="6903720" y="2773898"/>
            <a:ext cx="566928" cy="28215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10:00</a:t>
            </a:r>
            <a:endParaRPr lang="en-US" sz="800" dirty="0"/>
          </a:p>
        </p:txBody>
      </p:sp>
      <p:sp>
        <p:nvSpPr>
          <p:cNvPr id="44" name="Shape 42">
            <a:extLst>
              <a:ext uri="{FF2B5EF4-FFF2-40B4-BE49-F238E27FC236}">
                <a16:creationId xmlns:a16="http://schemas.microsoft.com/office/drawing/2014/main" id="{BCAEC86A-1799-002B-653A-4C046790BD09}"/>
              </a:ext>
            </a:extLst>
          </p:cNvPr>
          <p:cNvSpPr/>
          <p:nvPr/>
        </p:nvSpPr>
        <p:spPr>
          <a:xfrm>
            <a:off x="7525512" y="2773898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5" name="Shape 43">
            <a:extLst>
              <a:ext uri="{FF2B5EF4-FFF2-40B4-BE49-F238E27FC236}">
                <a16:creationId xmlns:a16="http://schemas.microsoft.com/office/drawing/2014/main" id="{279DA8B0-76A9-2C2A-EB5A-7FAB66F29988}"/>
              </a:ext>
            </a:extLst>
          </p:cNvPr>
          <p:cNvSpPr/>
          <p:nvPr/>
        </p:nvSpPr>
        <p:spPr>
          <a:xfrm>
            <a:off x="7525512" y="2962003"/>
            <a:ext cx="470263" cy="9405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6" name="Shape 44">
            <a:extLst>
              <a:ext uri="{FF2B5EF4-FFF2-40B4-BE49-F238E27FC236}">
                <a16:creationId xmlns:a16="http://schemas.microsoft.com/office/drawing/2014/main" id="{8A1EBB4E-A112-3A34-0749-753ED149727B}"/>
              </a:ext>
            </a:extLst>
          </p:cNvPr>
          <p:cNvSpPr/>
          <p:nvPr/>
        </p:nvSpPr>
        <p:spPr>
          <a:xfrm>
            <a:off x="8027779" y="2773898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7" name="Shape 45">
            <a:extLst>
              <a:ext uri="{FF2B5EF4-FFF2-40B4-BE49-F238E27FC236}">
                <a16:creationId xmlns:a16="http://schemas.microsoft.com/office/drawing/2014/main" id="{D55399C0-EA26-66F1-37A0-18784B9C52DB}"/>
              </a:ext>
            </a:extLst>
          </p:cNvPr>
          <p:cNvSpPr/>
          <p:nvPr/>
        </p:nvSpPr>
        <p:spPr>
          <a:xfrm>
            <a:off x="8027779" y="2914977"/>
            <a:ext cx="470263" cy="141079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8" name="Shape 46">
            <a:extLst>
              <a:ext uri="{FF2B5EF4-FFF2-40B4-BE49-F238E27FC236}">
                <a16:creationId xmlns:a16="http://schemas.microsoft.com/office/drawing/2014/main" id="{5AAB9E9C-44D9-6857-0B2E-94E537BBA440}"/>
              </a:ext>
            </a:extLst>
          </p:cNvPr>
          <p:cNvSpPr/>
          <p:nvPr/>
        </p:nvSpPr>
        <p:spPr>
          <a:xfrm>
            <a:off x="8530046" y="2773898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9" name="Shape 47">
            <a:extLst>
              <a:ext uri="{FF2B5EF4-FFF2-40B4-BE49-F238E27FC236}">
                <a16:creationId xmlns:a16="http://schemas.microsoft.com/office/drawing/2014/main" id="{C802B7C2-9410-AF51-16A2-A344AA59C655}"/>
              </a:ext>
            </a:extLst>
          </p:cNvPr>
          <p:cNvSpPr/>
          <p:nvPr/>
        </p:nvSpPr>
        <p:spPr>
          <a:xfrm>
            <a:off x="9032313" y="2773898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0" name="Shape 48">
            <a:extLst>
              <a:ext uri="{FF2B5EF4-FFF2-40B4-BE49-F238E27FC236}">
                <a16:creationId xmlns:a16="http://schemas.microsoft.com/office/drawing/2014/main" id="{3835A0DB-E820-9FBF-435F-FC80B6F95BBF}"/>
              </a:ext>
            </a:extLst>
          </p:cNvPr>
          <p:cNvSpPr/>
          <p:nvPr/>
        </p:nvSpPr>
        <p:spPr>
          <a:xfrm>
            <a:off x="9534579" y="2773898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1" name="Shape 49">
            <a:extLst>
              <a:ext uri="{FF2B5EF4-FFF2-40B4-BE49-F238E27FC236}">
                <a16:creationId xmlns:a16="http://schemas.microsoft.com/office/drawing/2014/main" id="{79D9D238-A91D-40DE-1F32-B8920BDE514B}"/>
              </a:ext>
            </a:extLst>
          </p:cNvPr>
          <p:cNvSpPr/>
          <p:nvPr/>
        </p:nvSpPr>
        <p:spPr>
          <a:xfrm>
            <a:off x="9534579" y="3009029"/>
            <a:ext cx="470263" cy="47026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2" name="Shape 50">
            <a:extLst>
              <a:ext uri="{FF2B5EF4-FFF2-40B4-BE49-F238E27FC236}">
                <a16:creationId xmlns:a16="http://schemas.microsoft.com/office/drawing/2014/main" id="{E58C8D2B-A142-8DE0-AAD3-2A4211C5695B}"/>
              </a:ext>
            </a:extLst>
          </p:cNvPr>
          <p:cNvSpPr/>
          <p:nvPr/>
        </p:nvSpPr>
        <p:spPr>
          <a:xfrm>
            <a:off x="10036846" y="2773898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3" name="Shape 51">
            <a:extLst>
              <a:ext uri="{FF2B5EF4-FFF2-40B4-BE49-F238E27FC236}">
                <a16:creationId xmlns:a16="http://schemas.microsoft.com/office/drawing/2014/main" id="{E90AAEA3-307B-BAC3-A452-B9BDE1594B45}"/>
              </a:ext>
            </a:extLst>
          </p:cNvPr>
          <p:cNvSpPr/>
          <p:nvPr/>
        </p:nvSpPr>
        <p:spPr>
          <a:xfrm>
            <a:off x="10036846" y="2962003"/>
            <a:ext cx="470263" cy="9405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4" name="Shape 52">
            <a:extLst>
              <a:ext uri="{FF2B5EF4-FFF2-40B4-BE49-F238E27FC236}">
                <a16:creationId xmlns:a16="http://schemas.microsoft.com/office/drawing/2014/main" id="{67C46E81-FCE5-60DC-8A79-B396A9D56CB7}"/>
              </a:ext>
            </a:extLst>
          </p:cNvPr>
          <p:cNvSpPr/>
          <p:nvPr/>
        </p:nvSpPr>
        <p:spPr>
          <a:xfrm>
            <a:off x="10539113" y="2773898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5" name="Shape 53">
            <a:extLst>
              <a:ext uri="{FF2B5EF4-FFF2-40B4-BE49-F238E27FC236}">
                <a16:creationId xmlns:a16="http://schemas.microsoft.com/office/drawing/2014/main" id="{9296388C-E44E-4A05-DF8C-9BB799FF49AC}"/>
              </a:ext>
            </a:extLst>
          </p:cNvPr>
          <p:cNvSpPr/>
          <p:nvPr/>
        </p:nvSpPr>
        <p:spPr>
          <a:xfrm>
            <a:off x="10539113" y="2914977"/>
            <a:ext cx="470263" cy="141079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6" name="Text 54">
            <a:extLst>
              <a:ext uri="{FF2B5EF4-FFF2-40B4-BE49-F238E27FC236}">
                <a16:creationId xmlns:a16="http://schemas.microsoft.com/office/drawing/2014/main" id="{787E5004-2EED-EDA4-5C8E-616565BC9837}"/>
              </a:ext>
            </a:extLst>
          </p:cNvPr>
          <p:cNvSpPr/>
          <p:nvPr/>
        </p:nvSpPr>
        <p:spPr>
          <a:xfrm>
            <a:off x="6903720" y="3088059"/>
            <a:ext cx="566928" cy="28215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11:00</a:t>
            </a:r>
            <a:endParaRPr lang="en-US" sz="800" dirty="0"/>
          </a:p>
        </p:txBody>
      </p:sp>
      <p:sp>
        <p:nvSpPr>
          <p:cNvPr id="57" name="Shape 55">
            <a:extLst>
              <a:ext uri="{FF2B5EF4-FFF2-40B4-BE49-F238E27FC236}">
                <a16:creationId xmlns:a16="http://schemas.microsoft.com/office/drawing/2014/main" id="{CA305AD1-FA23-831E-F702-DB9384AC7962}"/>
              </a:ext>
            </a:extLst>
          </p:cNvPr>
          <p:cNvSpPr/>
          <p:nvPr/>
        </p:nvSpPr>
        <p:spPr>
          <a:xfrm>
            <a:off x="7525512" y="3088059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8" name="Shape 56">
            <a:extLst>
              <a:ext uri="{FF2B5EF4-FFF2-40B4-BE49-F238E27FC236}">
                <a16:creationId xmlns:a16="http://schemas.microsoft.com/office/drawing/2014/main" id="{828A57B9-6F98-9041-65F3-DB807F72DB5C}"/>
              </a:ext>
            </a:extLst>
          </p:cNvPr>
          <p:cNvSpPr/>
          <p:nvPr/>
        </p:nvSpPr>
        <p:spPr>
          <a:xfrm>
            <a:off x="8027779" y="3088059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9" name="Shape 57">
            <a:extLst>
              <a:ext uri="{FF2B5EF4-FFF2-40B4-BE49-F238E27FC236}">
                <a16:creationId xmlns:a16="http://schemas.microsoft.com/office/drawing/2014/main" id="{883D6328-E8BA-B71B-BCF2-5967DBF64BFF}"/>
              </a:ext>
            </a:extLst>
          </p:cNvPr>
          <p:cNvSpPr/>
          <p:nvPr/>
        </p:nvSpPr>
        <p:spPr>
          <a:xfrm>
            <a:off x="8027779" y="3276165"/>
            <a:ext cx="470263" cy="9405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0" name="Shape 58">
            <a:extLst>
              <a:ext uri="{FF2B5EF4-FFF2-40B4-BE49-F238E27FC236}">
                <a16:creationId xmlns:a16="http://schemas.microsoft.com/office/drawing/2014/main" id="{3F1D13BE-023E-DE2C-383F-32AE097BE31C}"/>
              </a:ext>
            </a:extLst>
          </p:cNvPr>
          <p:cNvSpPr/>
          <p:nvPr/>
        </p:nvSpPr>
        <p:spPr>
          <a:xfrm>
            <a:off x="8530046" y="3088059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1" name="Shape 59">
            <a:extLst>
              <a:ext uri="{FF2B5EF4-FFF2-40B4-BE49-F238E27FC236}">
                <a16:creationId xmlns:a16="http://schemas.microsoft.com/office/drawing/2014/main" id="{78E7217F-DB44-4EB0-5330-D7B4BB5F2D77}"/>
              </a:ext>
            </a:extLst>
          </p:cNvPr>
          <p:cNvSpPr/>
          <p:nvPr/>
        </p:nvSpPr>
        <p:spPr>
          <a:xfrm>
            <a:off x="8530046" y="3135086"/>
            <a:ext cx="470263" cy="235131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2" name="Shape 60">
            <a:extLst>
              <a:ext uri="{FF2B5EF4-FFF2-40B4-BE49-F238E27FC236}">
                <a16:creationId xmlns:a16="http://schemas.microsoft.com/office/drawing/2014/main" id="{7F041848-3DA0-481E-0A5F-10D5F3AA15A7}"/>
              </a:ext>
            </a:extLst>
          </p:cNvPr>
          <p:cNvSpPr/>
          <p:nvPr/>
        </p:nvSpPr>
        <p:spPr>
          <a:xfrm>
            <a:off x="9032313" y="3088059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3" name="Shape 61">
            <a:extLst>
              <a:ext uri="{FF2B5EF4-FFF2-40B4-BE49-F238E27FC236}">
                <a16:creationId xmlns:a16="http://schemas.microsoft.com/office/drawing/2014/main" id="{BD5CE14B-679E-37B0-C1E9-E1ED63694827}"/>
              </a:ext>
            </a:extLst>
          </p:cNvPr>
          <p:cNvSpPr/>
          <p:nvPr/>
        </p:nvSpPr>
        <p:spPr>
          <a:xfrm>
            <a:off x="9032313" y="3276165"/>
            <a:ext cx="470263" cy="9405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4" name="Shape 62">
            <a:extLst>
              <a:ext uri="{FF2B5EF4-FFF2-40B4-BE49-F238E27FC236}">
                <a16:creationId xmlns:a16="http://schemas.microsoft.com/office/drawing/2014/main" id="{98D88FAD-CE9A-2AE0-4D8C-9181D848DD25}"/>
              </a:ext>
            </a:extLst>
          </p:cNvPr>
          <p:cNvSpPr/>
          <p:nvPr/>
        </p:nvSpPr>
        <p:spPr>
          <a:xfrm>
            <a:off x="9534579" y="3088059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5" name="Shape 63">
            <a:extLst>
              <a:ext uri="{FF2B5EF4-FFF2-40B4-BE49-F238E27FC236}">
                <a16:creationId xmlns:a16="http://schemas.microsoft.com/office/drawing/2014/main" id="{154CBF81-03F5-6199-6EA0-E8B57096EFC2}"/>
              </a:ext>
            </a:extLst>
          </p:cNvPr>
          <p:cNvSpPr/>
          <p:nvPr/>
        </p:nvSpPr>
        <p:spPr>
          <a:xfrm>
            <a:off x="9534579" y="3182112"/>
            <a:ext cx="470263" cy="188105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6" name="Shape 64">
            <a:extLst>
              <a:ext uri="{FF2B5EF4-FFF2-40B4-BE49-F238E27FC236}">
                <a16:creationId xmlns:a16="http://schemas.microsoft.com/office/drawing/2014/main" id="{864878B6-3732-9CEE-8437-5DE158F7464E}"/>
              </a:ext>
            </a:extLst>
          </p:cNvPr>
          <p:cNvSpPr/>
          <p:nvPr/>
        </p:nvSpPr>
        <p:spPr>
          <a:xfrm>
            <a:off x="10036846" y="3088059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7" name="Shape 65">
            <a:extLst>
              <a:ext uri="{FF2B5EF4-FFF2-40B4-BE49-F238E27FC236}">
                <a16:creationId xmlns:a16="http://schemas.microsoft.com/office/drawing/2014/main" id="{D4FEF614-8B33-49E3-67BA-5F82C914AC94}"/>
              </a:ext>
            </a:extLst>
          </p:cNvPr>
          <p:cNvSpPr/>
          <p:nvPr/>
        </p:nvSpPr>
        <p:spPr>
          <a:xfrm>
            <a:off x="10036846" y="3182112"/>
            <a:ext cx="470263" cy="188105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8" name="Shape 66">
            <a:extLst>
              <a:ext uri="{FF2B5EF4-FFF2-40B4-BE49-F238E27FC236}">
                <a16:creationId xmlns:a16="http://schemas.microsoft.com/office/drawing/2014/main" id="{88F8316A-5F38-210E-63F8-F2A5E7A42A59}"/>
              </a:ext>
            </a:extLst>
          </p:cNvPr>
          <p:cNvSpPr/>
          <p:nvPr/>
        </p:nvSpPr>
        <p:spPr>
          <a:xfrm>
            <a:off x="10539113" y="3088059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9" name="Shape 67">
            <a:extLst>
              <a:ext uri="{FF2B5EF4-FFF2-40B4-BE49-F238E27FC236}">
                <a16:creationId xmlns:a16="http://schemas.microsoft.com/office/drawing/2014/main" id="{303D40BF-DF31-40D7-739E-1A2172605A3B}"/>
              </a:ext>
            </a:extLst>
          </p:cNvPr>
          <p:cNvSpPr/>
          <p:nvPr/>
        </p:nvSpPr>
        <p:spPr>
          <a:xfrm>
            <a:off x="10539113" y="3276165"/>
            <a:ext cx="470263" cy="9405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70" name="Text 68">
            <a:extLst>
              <a:ext uri="{FF2B5EF4-FFF2-40B4-BE49-F238E27FC236}">
                <a16:creationId xmlns:a16="http://schemas.microsoft.com/office/drawing/2014/main" id="{AD6CFEC0-F590-C66A-361E-75A7A029F398}"/>
              </a:ext>
            </a:extLst>
          </p:cNvPr>
          <p:cNvSpPr/>
          <p:nvPr/>
        </p:nvSpPr>
        <p:spPr>
          <a:xfrm>
            <a:off x="6903720" y="3402221"/>
            <a:ext cx="566928" cy="28215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12:00</a:t>
            </a:r>
            <a:endParaRPr lang="en-US" sz="800" dirty="0"/>
          </a:p>
        </p:txBody>
      </p:sp>
      <p:sp>
        <p:nvSpPr>
          <p:cNvPr id="71" name="Shape 69">
            <a:extLst>
              <a:ext uri="{FF2B5EF4-FFF2-40B4-BE49-F238E27FC236}">
                <a16:creationId xmlns:a16="http://schemas.microsoft.com/office/drawing/2014/main" id="{18ABD67F-DC29-2D46-F119-251B36BBF4A4}"/>
              </a:ext>
            </a:extLst>
          </p:cNvPr>
          <p:cNvSpPr/>
          <p:nvPr/>
        </p:nvSpPr>
        <p:spPr>
          <a:xfrm>
            <a:off x="7525512" y="3402221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72" name="Shape 70">
            <a:extLst>
              <a:ext uri="{FF2B5EF4-FFF2-40B4-BE49-F238E27FC236}">
                <a16:creationId xmlns:a16="http://schemas.microsoft.com/office/drawing/2014/main" id="{8E5A90E8-090F-68C8-AF44-E11128D307E7}"/>
              </a:ext>
            </a:extLst>
          </p:cNvPr>
          <p:cNvSpPr/>
          <p:nvPr/>
        </p:nvSpPr>
        <p:spPr>
          <a:xfrm>
            <a:off x="7525512" y="3590326"/>
            <a:ext cx="470263" cy="9405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73" name="Shape 71">
            <a:extLst>
              <a:ext uri="{FF2B5EF4-FFF2-40B4-BE49-F238E27FC236}">
                <a16:creationId xmlns:a16="http://schemas.microsoft.com/office/drawing/2014/main" id="{EA8055AF-9689-5F87-D63D-75AAE1712BC7}"/>
              </a:ext>
            </a:extLst>
          </p:cNvPr>
          <p:cNvSpPr/>
          <p:nvPr/>
        </p:nvSpPr>
        <p:spPr>
          <a:xfrm>
            <a:off x="8027779" y="3402221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74" name="Shape 72">
            <a:extLst>
              <a:ext uri="{FF2B5EF4-FFF2-40B4-BE49-F238E27FC236}">
                <a16:creationId xmlns:a16="http://schemas.microsoft.com/office/drawing/2014/main" id="{0901C705-8728-5443-06A8-EC49DFE578AC}"/>
              </a:ext>
            </a:extLst>
          </p:cNvPr>
          <p:cNvSpPr/>
          <p:nvPr/>
        </p:nvSpPr>
        <p:spPr>
          <a:xfrm>
            <a:off x="8027779" y="3496274"/>
            <a:ext cx="470263" cy="188105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75" name="Shape 73">
            <a:extLst>
              <a:ext uri="{FF2B5EF4-FFF2-40B4-BE49-F238E27FC236}">
                <a16:creationId xmlns:a16="http://schemas.microsoft.com/office/drawing/2014/main" id="{A5C96737-7163-3BF9-4BAE-24076C8A13B1}"/>
              </a:ext>
            </a:extLst>
          </p:cNvPr>
          <p:cNvSpPr/>
          <p:nvPr/>
        </p:nvSpPr>
        <p:spPr>
          <a:xfrm>
            <a:off x="8530046" y="3402221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76" name="Shape 74">
            <a:extLst>
              <a:ext uri="{FF2B5EF4-FFF2-40B4-BE49-F238E27FC236}">
                <a16:creationId xmlns:a16="http://schemas.microsoft.com/office/drawing/2014/main" id="{5DF77995-298F-D711-847F-372E8A7B35CA}"/>
              </a:ext>
            </a:extLst>
          </p:cNvPr>
          <p:cNvSpPr/>
          <p:nvPr/>
        </p:nvSpPr>
        <p:spPr>
          <a:xfrm>
            <a:off x="8530046" y="3449247"/>
            <a:ext cx="470263" cy="235131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77" name="Shape 75">
            <a:extLst>
              <a:ext uri="{FF2B5EF4-FFF2-40B4-BE49-F238E27FC236}">
                <a16:creationId xmlns:a16="http://schemas.microsoft.com/office/drawing/2014/main" id="{D88C3938-2F5B-A778-D79D-6E8FC166CF15}"/>
              </a:ext>
            </a:extLst>
          </p:cNvPr>
          <p:cNvSpPr/>
          <p:nvPr/>
        </p:nvSpPr>
        <p:spPr>
          <a:xfrm>
            <a:off x="9032313" y="3402221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78" name="Shape 76">
            <a:extLst>
              <a:ext uri="{FF2B5EF4-FFF2-40B4-BE49-F238E27FC236}">
                <a16:creationId xmlns:a16="http://schemas.microsoft.com/office/drawing/2014/main" id="{4B5BDE0D-6DB0-258A-9CDF-1D5DB25A9A96}"/>
              </a:ext>
            </a:extLst>
          </p:cNvPr>
          <p:cNvSpPr/>
          <p:nvPr/>
        </p:nvSpPr>
        <p:spPr>
          <a:xfrm>
            <a:off x="9032313" y="3590326"/>
            <a:ext cx="470263" cy="9405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79" name="Shape 77">
            <a:extLst>
              <a:ext uri="{FF2B5EF4-FFF2-40B4-BE49-F238E27FC236}">
                <a16:creationId xmlns:a16="http://schemas.microsoft.com/office/drawing/2014/main" id="{909A2675-000C-C476-075E-6DFB0918EBF1}"/>
              </a:ext>
            </a:extLst>
          </p:cNvPr>
          <p:cNvSpPr/>
          <p:nvPr/>
        </p:nvSpPr>
        <p:spPr>
          <a:xfrm>
            <a:off x="9534579" y="3402221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80" name="Shape 78">
            <a:extLst>
              <a:ext uri="{FF2B5EF4-FFF2-40B4-BE49-F238E27FC236}">
                <a16:creationId xmlns:a16="http://schemas.microsoft.com/office/drawing/2014/main" id="{89C9067A-0439-1AFC-8CBE-6D1B53629107}"/>
              </a:ext>
            </a:extLst>
          </p:cNvPr>
          <p:cNvSpPr/>
          <p:nvPr/>
        </p:nvSpPr>
        <p:spPr>
          <a:xfrm>
            <a:off x="9534579" y="3543300"/>
            <a:ext cx="470263" cy="141079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81" name="Shape 79">
            <a:extLst>
              <a:ext uri="{FF2B5EF4-FFF2-40B4-BE49-F238E27FC236}">
                <a16:creationId xmlns:a16="http://schemas.microsoft.com/office/drawing/2014/main" id="{CB068AF8-0E2E-752B-79FE-F5559D32CF38}"/>
              </a:ext>
            </a:extLst>
          </p:cNvPr>
          <p:cNvSpPr/>
          <p:nvPr/>
        </p:nvSpPr>
        <p:spPr>
          <a:xfrm>
            <a:off x="10036846" y="3402221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82" name="Shape 80">
            <a:extLst>
              <a:ext uri="{FF2B5EF4-FFF2-40B4-BE49-F238E27FC236}">
                <a16:creationId xmlns:a16="http://schemas.microsoft.com/office/drawing/2014/main" id="{1A09BBBC-62D9-B85E-D061-983424BF8562}"/>
              </a:ext>
            </a:extLst>
          </p:cNvPr>
          <p:cNvSpPr/>
          <p:nvPr/>
        </p:nvSpPr>
        <p:spPr>
          <a:xfrm>
            <a:off x="10036846" y="3543300"/>
            <a:ext cx="470263" cy="141079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83" name="Shape 81">
            <a:extLst>
              <a:ext uri="{FF2B5EF4-FFF2-40B4-BE49-F238E27FC236}">
                <a16:creationId xmlns:a16="http://schemas.microsoft.com/office/drawing/2014/main" id="{2CDE9E63-EA3E-7AA9-EE25-513BD5836F76}"/>
              </a:ext>
            </a:extLst>
          </p:cNvPr>
          <p:cNvSpPr/>
          <p:nvPr/>
        </p:nvSpPr>
        <p:spPr>
          <a:xfrm>
            <a:off x="10539113" y="3402221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84" name="Shape 82">
            <a:extLst>
              <a:ext uri="{FF2B5EF4-FFF2-40B4-BE49-F238E27FC236}">
                <a16:creationId xmlns:a16="http://schemas.microsoft.com/office/drawing/2014/main" id="{70106EDD-08AC-833B-780E-0DDDB7C03934}"/>
              </a:ext>
            </a:extLst>
          </p:cNvPr>
          <p:cNvSpPr/>
          <p:nvPr/>
        </p:nvSpPr>
        <p:spPr>
          <a:xfrm>
            <a:off x="10539113" y="3637353"/>
            <a:ext cx="470263" cy="47026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85" name="Text 83">
            <a:extLst>
              <a:ext uri="{FF2B5EF4-FFF2-40B4-BE49-F238E27FC236}">
                <a16:creationId xmlns:a16="http://schemas.microsoft.com/office/drawing/2014/main" id="{F2EA3C30-3EB5-66B2-FC71-0951A50B200A}"/>
              </a:ext>
            </a:extLst>
          </p:cNvPr>
          <p:cNvSpPr/>
          <p:nvPr/>
        </p:nvSpPr>
        <p:spPr>
          <a:xfrm>
            <a:off x="6903720" y="3716383"/>
            <a:ext cx="566928" cy="28215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13:00</a:t>
            </a:r>
            <a:endParaRPr lang="en-US" sz="800" dirty="0"/>
          </a:p>
        </p:txBody>
      </p:sp>
      <p:sp>
        <p:nvSpPr>
          <p:cNvPr id="86" name="Shape 84">
            <a:extLst>
              <a:ext uri="{FF2B5EF4-FFF2-40B4-BE49-F238E27FC236}">
                <a16:creationId xmlns:a16="http://schemas.microsoft.com/office/drawing/2014/main" id="{C867E721-0C5D-FD72-4C4C-D4FB719A291C}"/>
              </a:ext>
            </a:extLst>
          </p:cNvPr>
          <p:cNvSpPr/>
          <p:nvPr/>
        </p:nvSpPr>
        <p:spPr>
          <a:xfrm>
            <a:off x="7525512" y="3716383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87" name="Shape 85">
            <a:extLst>
              <a:ext uri="{FF2B5EF4-FFF2-40B4-BE49-F238E27FC236}">
                <a16:creationId xmlns:a16="http://schemas.microsoft.com/office/drawing/2014/main" id="{4E7CA4DD-D821-331C-9109-450DBC228109}"/>
              </a:ext>
            </a:extLst>
          </p:cNvPr>
          <p:cNvSpPr/>
          <p:nvPr/>
        </p:nvSpPr>
        <p:spPr>
          <a:xfrm>
            <a:off x="7525512" y="3763409"/>
            <a:ext cx="470263" cy="235131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88" name="Shape 86">
            <a:extLst>
              <a:ext uri="{FF2B5EF4-FFF2-40B4-BE49-F238E27FC236}">
                <a16:creationId xmlns:a16="http://schemas.microsoft.com/office/drawing/2014/main" id="{7244ADD4-4A0D-E167-DD9B-BC3F62CBEB55}"/>
              </a:ext>
            </a:extLst>
          </p:cNvPr>
          <p:cNvSpPr/>
          <p:nvPr/>
        </p:nvSpPr>
        <p:spPr>
          <a:xfrm>
            <a:off x="8027779" y="3716383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89" name="Shape 87">
            <a:extLst>
              <a:ext uri="{FF2B5EF4-FFF2-40B4-BE49-F238E27FC236}">
                <a16:creationId xmlns:a16="http://schemas.microsoft.com/office/drawing/2014/main" id="{09D64FE3-5C0B-04EF-E514-1C8502B91C5D}"/>
              </a:ext>
            </a:extLst>
          </p:cNvPr>
          <p:cNvSpPr/>
          <p:nvPr/>
        </p:nvSpPr>
        <p:spPr>
          <a:xfrm>
            <a:off x="8027779" y="3857462"/>
            <a:ext cx="470263" cy="141079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0" name="Shape 88">
            <a:extLst>
              <a:ext uri="{FF2B5EF4-FFF2-40B4-BE49-F238E27FC236}">
                <a16:creationId xmlns:a16="http://schemas.microsoft.com/office/drawing/2014/main" id="{6E5A86BB-BE3C-EC66-7303-F17FE8F56B6E}"/>
              </a:ext>
            </a:extLst>
          </p:cNvPr>
          <p:cNvSpPr/>
          <p:nvPr/>
        </p:nvSpPr>
        <p:spPr>
          <a:xfrm>
            <a:off x="8530046" y="3716383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1" name="Shape 89">
            <a:extLst>
              <a:ext uri="{FF2B5EF4-FFF2-40B4-BE49-F238E27FC236}">
                <a16:creationId xmlns:a16="http://schemas.microsoft.com/office/drawing/2014/main" id="{2BC94683-395C-F14E-ABA3-EC0C7680FEB4}"/>
              </a:ext>
            </a:extLst>
          </p:cNvPr>
          <p:cNvSpPr/>
          <p:nvPr/>
        </p:nvSpPr>
        <p:spPr>
          <a:xfrm>
            <a:off x="8530046" y="3857462"/>
            <a:ext cx="470263" cy="141079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2" name="Shape 90">
            <a:extLst>
              <a:ext uri="{FF2B5EF4-FFF2-40B4-BE49-F238E27FC236}">
                <a16:creationId xmlns:a16="http://schemas.microsoft.com/office/drawing/2014/main" id="{A65A5377-9A8B-9CB8-3F61-5A8A93E5AB6A}"/>
              </a:ext>
            </a:extLst>
          </p:cNvPr>
          <p:cNvSpPr/>
          <p:nvPr/>
        </p:nvSpPr>
        <p:spPr>
          <a:xfrm>
            <a:off x="9032313" y="3716383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3" name="Shape 91">
            <a:extLst>
              <a:ext uri="{FF2B5EF4-FFF2-40B4-BE49-F238E27FC236}">
                <a16:creationId xmlns:a16="http://schemas.microsoft.com/office/drawing/2014/main" id="{4769D2CF-74E7-87FA-61C2-193DD51226BA}"/>
              </a:ext>
            </a:extLst>
          </p:cNvPr>
          <p:cNvSpPr/>
          <p:nvPr/>
        </p:nvSpPr>
        <p:spPr>
          <a:xfrm>
            <a:off x="9032313" y="3904488"/>
            <a:ext cx="470263" cy="9405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4" name="Shape 92">
            <a:extLst>
              <a:ext uri="{FF2B5EF4-FFF2-40B4-BE49-F238E27FC236}">
                <a16:creationId xmlns:a16="http://schemas.microsoft.com/office/drawing/2014/main" id="{43C47C51-E61A-E1EF-4616-84A90E52A2E6}"/>
              </a:ext>
            </a:extLst>
          </p:cNvPr>
          <p:cNvSpPr/>
          <p:nvPr/>
        </p:nvSpPr>
        <p:spPr>
          <a:xfrm>
            <a:off x="9534579" y="3716383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5" name="Shape 93">
            <a:extLst>
              <a:ext uri="{FF2B5EF4-FFF2-40B4-BE49-F238E27FC236}">
                <a16:creationId xmlns:a16="http://schemas.microsoft.com/office/drawing/2014/main" id="{3BD3F5E0-AE69-FE1D-9374-6632E1646460}"/>
              </a:ext>
            </a:extLst>
          </p:cNvPr>
          <p:cNvSpPr/>
          <p:nvPr/>
        </p:nvSpPr>
        <p:spPr>
          <a:xfrm>
            <a:off x="9534579" y="3857462"/>
            <a:ext cx="470263" cy="141079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6" name="Shape 94">
            <a:extLst>
              <a:ext uri="{FF2B5EF4-FFF2-40B4-BE49-F238E27FC236}">
                <a16:creationId xmlns:a16="http://schemas.microsoft.com/office/drawing/2014/main" id="{2020B452-B579-460A-B5A2-1C7C52D6AA70}"/>
              </a:ext>
            </a:extLst>
          </p:cNvPr>
          <p:cNvSpPr/>
          <p:nvPr/>
        </p:nvSpPr>
        <p:spPr>
          <a:xfrm>
            <a:off x="10036846" y="3716383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7" name="Shape 95">
            <a:extLst>
              <a:ext uri="{FF2B5EF4-FFF2-40B4-BE49-F238E27FC236}">
                <a16:creationId xmlns:a16="http://schemas.microsoft.com/office/drawing/2014/main" id="{4B7627D9-8584-EEA2-FC5E-CF025B9EAE3D}"/>
              </a:ext>
            </a:extLst>
          </p:cNvPr>
          <p:cNvSpPr/>
          <p:nvPr/>
        </p:nvSpPr>
        <p:spPr>
          <a:xfrm>
            <a:off x="10036846" y="3857462"/>
            <a:ext cx="470263" cy="141079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8" name="Shape 96">
            <a:extLst>
              <a:ext uri="{FF2B5EF4-FFF2-40B4-BE49-F238E27FC236}">
                <a16:creationId xmlns:a16="http://schemas.microsoft.com/office/drawing/2014/main" id="{9CC84B89-3292-4EAC-B0CA-CA76CA8D572D}"/>
              </a:ext>
            </a:extLst>
          </p:cNvPr>
          <p:cNvSpPr/>
          <p:nvPr/>
        </p:nvSpPr>
        <p:spPr>
          <a:xfrm>
            <a:off x="10539113" y="3716383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9" name="Shape 97">
            <a:extLst>
              <a:ext uri="{FF2B5EF4-FFF2-40B4-BE49-F238E27FC236}">
                <a16:creationId xmlns:a16="http://schemas.microsoft.com/office/drawing/2014/main" id="{2A5039E2-6455-7159-3405-9E197122827D}"/>
              </a:ext>
            </a:extLst>
          </p:cNvPr>
          <p:cNvSpPr/>
          <p:nvPr/>
        </p:nvSpPr>
        <p:spPr>
          <a:xfrm>
            <a:off x="10539113" y="3716383"/>
            <a:ext cx="470263" cy="282158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00" name="Text 98">
            <a:extLst>
              <a:ext uri="{FF2B5EF4-FFF2-40B4-BE49-F238E27FC236}">
                <a16:creationId xmlns:a16="http://schemas.microsoft.com/office/drawing/2014/main" id="{13D12CEF-AA50-F759-8D2A-ACE17F709930}"/>
              </a:ext>
            </a:extLst>
          </p:cNvPr>
          <p:cNvSpPr/>
          <p:nvPr/>
        </p:nvSpPr>
        <p:spPr>
          <a:xfrm>
            <a:off x="6903720" y="4030545"/>
            <a:ext cx="566928" cy="28215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14:00</a:t>
            </a:r>
            <a:endParaRPr lang="en-US" sz="800" dirty="0"/>
          </a:p>
        </p:txBody>
      </p:sp>
      <p:sp>
        <p:nvSpPr>
          <p:cNvPr id="101" name="Shape 99">
            <a:extLst>
              <a:ext uri="{FF2B5EF4-FFF2-40B4-BE49-F238E27FC236}">
                <a16:creationId xmlns:a16="http://schemas.microsoft.com/office/drawing/2014/main" id="{4CE02B33-6860-9FCC-FBEF-A5EAE2F6573F}"/>
              </a:ext>
            </a:extLst>
          </p:cNvPr>
          <p:cNvSpPr/>
          <p:nvPr/>
        </p:nvSpPr>
        <p:spPr>
          <a:xfrm>
            <a:off x="7525512" y="4030545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02" name="Shape 100">
            <a:extLst>
              <a:ext uri="{FF2B5EF4-FFF2-40B4-BE49-F238E27FC236}">
                <a16:creationId xmlns:a16="http://schemas.microsoft.com/office/drawing/2014/main" id="{BB0FABE8-BD5E-8B17-EE1B-A20F34636D60}"/>
              </a:ext>
            </a:extLst>
          </p:cNvPr>
          <p:cNvSpPr/>
          <p:nvPr/>
        </p:nvSpPr>
        <p:spPr>
          <a:xfrm>
            <a:off x="7525512" y="4124597"/>
            <a:ext cx="470263" cy="188105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03" name="Shape 101">
            <a:extLst>
              <a:ext uri="{FF2B5EF4-FFF2-40B4-BE49-F238E27FC236}">
                <a16:creationId xmlns:a16="http://schemas.microsoft.com/office/drawing/2014/main" id="{4357375E-DB40-8697-511D-FAC3314EE7D9}"/>
              </a:ext>
            </a:extLst>
          </p:cNvPr>
          <p:cNvSpPr/>
          <p:nvPr/>
        </p:nvSpPr>
        <p:spPr>
          <a:xfrm>
            <a:off x="8027779" y="4030545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04" name="Shape 102">
            <a:extLst>
              <a:ext uri="{FF2B5EF4-FFF2-40B4-BE49-F238E27FC236}">
                <a16:creationId xmlns:a16="http://schemas.microsoft.com/office/drawing/2014/main" id="{DB527182-C752-02E6-F836-0A0675BBC8B2}"/>
              </a:ext>
            </a:extLst>
          </p:cNvPr>
          <p:cNvSpPr/>
          <p:nvPr/>
        </p:nvSpPr>
        <p:spPr>
          <a:xfrm>
            <a:off x="8027779" y="4077571"/>
            <a:ext cx="470263" cy="235131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05" name="Shape 103">
            <a:extLst>
              <a:ext uri="{FF2B5EF4-FFF2-40B4-BE49-F238E27FC236}">
                <a16:creationId xmlns:a16="http://schemas.microsoft.com/office/drawing/2014/main" id="{CF44843C-43A8-ED4F-1968-5696427B4915}"/>
              </a:ext>
            </a:extLst>
          </p:cNvPr>
          <p:cNvSpPr/>
          <p:nvPr/>
        </p:nvSpPr>
        <p:spPr>
          <a:xfrm>
            <a:off x="8530046" y="4030545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06" name="Shape 104">
            <a:extLst>
              <a:ext uri="{FF2B5EF4-FFF2-40B4-BE49-F238E27FC236}">
                <a16:creationId xmlns:a16="http://schemas.microsoft.com/office/drawing/2014/main" id="{AD69153B-4F05-C6AA-7BB1-A90908865BB7}"/>
              </a:ext>
            </a:extLst>
          </p:cNvPr>
          <p:cNvSpPr/>
          <p:nvPr/>
        </p:nvSpPr>
        <p:spPr>
          <a:xfrm>
            <a:off x="8530046" y="4124597"/>
            <a:ext cx="470263" cy="188105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07" name="Shape 105">
            <a:extLst>
              <a:ext uri="{FF2B5EF4-FFF2-40B4-BE49-F238E27FC236}">
                <a16:creationId xmlns:a16="http://schemas.microsoft.com/office/drawing/2014/main" id="{4AAAE829-A8AD-166D-B1AF-12D9E00C749F}"/>
              </a:ext>
            </a:extLst>
          </p:cNvPr>
          <p:cNvSpPr/>
          <p:nvPr/>
        </p:nvSpPr>
        <p:spPr>
          <a:xfrm>
            <a:off x="9032313" y="4030545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08" name="Shape 106">
            <a:extLst>
              <a:ext uri="{FF2B5EF4-FFF2-40B4-BE49-F238E27FC236}">
                <a16:creationId xmlns:a16="http://schemas.microsoft.com/office/drawing/2014/main" id="{3F56F8C4-B5DD-5278-7096-3064B4EE3E56}"/>
              </a:ext>
            </a:extLst>
          </p:cNvPr>
          <p:cNvSpPr/>
          <p:nvPr/>
        </p:nvSpPr>
        <p:spPr>
          <a:xfrm>
            <a:off x="9032313" y="4218650"/>
            <a:ext cx="470263" cy="9405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09" name="Shape 107">
            <a:extLst>
              <a:ext uri="{FF2B5EF4-FFF2-40B4-BE49-F238E27FC236}">
                <a16:creationId xmlns:a16="http://schemas.microsoft.com/office/drawing/2014/main" id="{AEBC7672-F5D6-137B-4420-58FF3DC84B8D}"/>
              </a:ext>
            </a:extLst>
          </p:cNvPr>
          <p:cNvSpPr/>
          <p:nvPr/>
        </p:nvSpPr>
        <p:spPr>
          <a:xfrm>
            <a:off x="9534579" y="4030545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10" name="Shape 108">
            <a:extLst>
              <a:ext uri="{FF2B5EF4-FFF2-40B4-BE49-F238E27FC236}">
                <a16:creationId xmlns:a16="http://schemas.microsoft.com/office/drawing/2014/main" id="{2AFC6756-BE75-06A8-C1AD-93AFF1CE6CB7}"/>
              </a:ext>
            </a:extLst>
          </p:cNvPr>
          <p:cNvSpPr/>
          <p:nvPr/>
        </p:nvSpPr>
        <p:spPr>
          <a:xfrm>
            <a:off x="9534579" y="4218650"/>
            <a:ext cx="470263" cy="9405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11" name="Shape 109">
            <a:extLst>
              <a:ext uri="{FF2B5EF4-FFF2-40B4-BE49-F238E27FC236}">
                <a16:creationId xmlns:a16="http://schemas.microsoft.com/office/drawing/2014/main" id="{5047E81E-244B-5925-1251-4C681574A1DE}"/>
              </a:ext>
            </a:extLst>
          </p:cNvPr>
          <p:cNvSpPr/>
          <p:nvPr/>
        </p:nvSpPr>
        <p:spPr>
          <a:xfrm>
            <a:off x="10036846" y="4030545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12" name="Shape 110">
            <a:extLst>
              <a:ext uri="{FF2B5EF4-FFF2-40B4-BE49-F238E27FC236}">
                <a16:creationId xmlns:a16="http://schemas.microsoft.com/office/drawing/2014/main" id="{72ABCF18-7C86-170F-97F3-AC7C7C6CA0E1}"/>
              </a:ext>
            </a:extLst>
          </p:cNvPr>
          <p:cNvSpPr/>
          <p:nvPr/>
        </p:nvSpPr>
        <p:spPr>
          <a:xfrm>
            <a:off x="10539113" y="4030545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13" name="Shape 111">
            <a:extLst>
              <a:ext uri="{FF2B5EF4-FFF2-40B4-BE49-F238E27FC236}">
                <a16:creationId xmlns:a16="http://schemas.microsoft.com/office/drawing/2014/main" id="{8712BE5E-2E28-5EC7-4321-E4B92FFB4E5D}"/>
              </a:ext>
            </a:extLst>
          </p:cNvPr>
          <p:cNvSpPr/>
          <p:nvPr/>
        </p:nvSpPr>
        <p:spPr>
          <a:xfrm>
            <a:off x="10539113" y="4030545"/>
            <a:ext cx="470263" cy="282158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14" name="Text 112">
            <a:extLst>
              <a:ext uri="{FF2B5EF4-FFF2-40B4-BE49-F238E27FC236}">
                <a16:creationId xmlns:a16="http://schemas.microsoft.com/office/drawing/2014/main" id="{98A993D4-0A87-3D23-CFF2-89DEF2BCD70C}"/>
              </a:ext>
            </a:extLst>
          </p:cNvPr>
          <p:cNvSpPr/>
          <p:nvPr/>
        </p:nvSpPr>
        <p:spPr>
          <a:xfrm>
            <a:off x="6903720" y="4344706"/>
            <a:ext cx="566928" cy="28215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15:00</a:t>
            </a:r>
            <a:endParaRPr lang="en-US" sz="800" dirty="0"/>
          </a:p>
        </p:txBody>
      </p:sp>
      <p:sp>
        <p:nvSpPr>
          <p:cNvPr id="115" name="Shape 113">
            <a:extLst>
              <a:ext uri="{FF2B5EF4-FFF2-40B4-BE49-F238E27FC236}">
                <a16:creationId xmlns:a16="http://schemas.microsoft.com/office/drawing/2014/main" id="{1000CD93-FD0B-BD4D-E7CB-F0D42A83F121}"/>
              </a:ext>
            </a:extLst>
          </p:cNvPr>
          <p:cNvSpPr/>
          <p:nvPr/>
        </p:nvSpPr>
        <p:spPr>
          <a:xfrm>
            <a:off x="7525512" y="4344706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16" name="Shape 114">
            <a:extLst>
              <a:ext uri="{FF2B5EF4-FFF2-40B4-BE49-F238E27FC236}">
                <a16:creationId xmlns:a16="http://schemas.microsoft.com/office/drawing/2014/main" id="{C93063A0-F699-FE2E-9539-76BBBCC71D91}"/>
              </a:ext>
            </a:extLst>
          </p:cNvPr>
          <p:cNvSpPr/>
          <p:nvPr/>
        </p:nvSpPr>
        <p:spPr>
          <a:xfrm>
            <a:off x="7525512" y="4579838"/>
            <a:ext cx="470263" cy="47026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17" name="Shape 115">
            <a:extLst>
              <a:ext uri="{FF2B5EF4-FFF2-40B4-BE49-F238E27FC236}">
                <a16:creationId xmlns:a16="http://schemas.microsoft.com/office/drawing/2014/main" id="{97D6D507-8A10-0B9F-BC8C-E7B82F705703}"/>
              </a:ext>
            </a:extLst>
          </p:cNvPr>
          <p:cNvSpPr/>
          <p:nvPr/>
        </p:nvSpPr>
        <p:spPr>
          <a:xfrm>
            <a:off x="8027779" y="4344706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18" name="Shape 116">
            <a:extLst>
              <a:ext uri="{FF2B5EF4-FFF2-40B4-BE49-F238E27FC236}">
                <a16:creationId xmlns:a16="http://schemas.microsoft.com/office/drawing/2014/main" id="{27CFF8F7-EABF-0A3A-6F34-ADC5EDD296F8}"/>
              </a:ext>
            </a:extLst>
          </p:cNvPr>
          <p:cNvSpPr/>
          <p:nvPr/>
        </p:nvSpPr>
        <p:spPr>
          <a:xfrm>
            <a:off x="8027779" y="4532811"/>
            <a:ext cx="470263" cy="9405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19" name="Shape 117">
            <a:extLst>
              <a:ext uri="{FF2B5EF4-FFF2-40B4-BE49-F238E27FC236}">
                <a16:creationId xmlns:a16="http://schemas.microsoft.com/office/drawing/2014/main" id="{489BA97E-1C09-E1AB-03EC-BAB174574328}"/>
              </a:ext>
            </a:extLst>
          </p:cNvPr>
          <p:cNvSpPr/>
          <p:nvPr/>
        </p:nvSpPr>
        <p:spPr>
          <a:xfrm>
            <a:off x="8530046" y="4344706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20" name="Shape 118">
            <a:extLst>
              <a:ext uri="{FF2B5EF4-FFF2-40B4-BE49-F238E27FC236}">
                <a16:creationId xmlns:a16="http://schemas.microsoft.com/office/drawing/2014/main" id="{6F5B9758-164F-CBA4-8403-B5CC53E3F514}"/>
              </a:ext>
            </a:extLst>
          </p:cNvPr>
          <p:cNvSpPr/>
          <p:nvPr/>
        </p:nvSpPr>
        <p:spPr>
          <a:xfrm>
            <a:off x="8530046" y="4532811"/>
            <a:ext cx="470263" cy="9405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21" name="Shape 119">
            <a:extLst>
              <a:ext uri="{FF2B5EF4-FFF2-40B4-BE49-F238E27FC236}">
                <a16:creationId xmlns:a16="http://schemas.microsoft.com/office/drawing/2014/main" id="{94D2171D-E231-2DE0-4C11-839B1BABE182}"/>
              </a:ext>
            </a:extLst>
          </p:cNvPr>
          <p:cNvSpPr/>
          <p:nvPr/>
        </p:nvSpPr>
        <p:spPr>
          <a:xfrm>
            <a:off x="9032313" y="4344706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22" name="Shape 120">
            <a:extLst>
              <a:ext uri="{FF2B5EF4-FFF2-40B4-BE49-F238E27FC236}">
                <a16:creationId xmlns:a16="http://schemas.microsoft.com/office/drawing/2014/main" id="{ACA61CEF-6E70-1B58-528E-3D15513AF035}"/>
              </a:ext>
            </a:extLst>
          </p:cNvPr>
          <p:cNvSpPr/>
          <p:nvPr/>
        </p:nvSpPr>
        <p:spPr>
          <a:xfrm>
            <a:off x="9032313" y="4485785"/>
            <a:ext cx="470263" cy="141079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23" name="Shape 121">
            <a:extLst>
              <a:ext uri="{FF2B5EF4-FFF2-40B4-BE49-F238E27FC236}">
                <a16:creationId xmlns:a16="http://schemas.microsoft.com/office/drawing/2014/main" id="{E1B0E8E9-9D6F-305E-136B-83C87817AC46}"/>
              </a:ext>
            </a:extLst>
          </p:cNvPr>
          <p:cNvSpPr/>
          <p:nvPr/>
        </p:nvSpPr>
        <p:spPr>
          <a:xfrm>
            <a:off x="9534579" y="4344706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24" name="Shape 122">
            <a:extLst>
              <a:ext uri="{FF2B5EF4-FFF2-40B4-BE49-F238E27FC236}">
                <a16:creationId xmlns:a16="http://schemas.microsoft.com/office/drawing/2014/main" id="{87580154-8289-2D60-BCE0-16732B129DFF}"/>
              </a:ext>
            </a:extLst>
          </p:cNvPr>
          <p:cNvSpPr/>
          <p:nvPr/>
        </p:nvSpPr>
        <p:spPr>
          <a:xfrm>
            <a:off x="9534579" y="4532811"/>
            <a:ext cx="470263" cy="9405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25" name="Shape 123">
            <a:extLst>
              <a:ext uri="{FF2B5EF4-FFF2-40B4-BE49-F238E27FC236}">
                <a16:creationId xmlns:a16="http://schemas.microsoft.com/office/drawing/2014/main" id="{26CFCE0D-9164-000B-D243-206EBDB76438}"/>
              </a:ext>
            </a:extLst>
          </p:cNvPr>
          <p:cNvSpPr/>
          <p:nvPr/>
        </p:nvSpPr>
        <p:spPr>
          <a:xfrm>
            <a:off x="10036846" y="4344706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26" name="Shape 124">
            <a:extLst>
              <a:ext uri="{FF2B5EF4-FFF2-40B4-BE49-F238E27FC236}">
                <a16:creationId xmlns:a16="http://schemas.microsoft.com/office/drawing/2014/main" id="{115481F7-E9A9-8E37-D7C3-651FFDB8E339}"/>
              </a:ext>
            </a:extLst>
          </p:cNvPr>
          <p:cNvSpPr/>
          <p:nvPr/>
        </p:nvSpPr>
        <p:spPr>
          <a:xfrm>
            <a:off x="10036846" y="4532811"/>
            <a:ext cx="470263" cy="9405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27" name="Shape 125">
            <a:extLst>
              <a:ext uri="{FF2B5EF4-FFF2-40B4-BE49-F238E27FC236}">
                <a16:creationId xmlns:a16="http://schemas.microsoft.com/office/drawing/2014/main" id="{B57EF367-490A-4651-5B2C-D8240C13C5A2}"/>
              </a:ext>
            </a:extLst>
          </p:cNvPr>
          <p:cNvSpPr/>
          <p:nvPr/>
        </p:nvSpPr>
        <p:spPr>
          <a:xfrm>
            <a:off x="10539113" y="4344706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28" name="Text 126">
            <a:extLst>
              <a:ext uri="{FF2B5EF4-FFF2-40B4-BE49-F238E27FC236}">
                <a16:creationId xmlns:a16="http://schemas.microsoft.com/office/drawing/2014/main" id="{25090E33-5A13-0BEC-C404-A69A068E7E73}"/>
              </a:ext>
            </a:extLst>
          </p:cNvPr>
          <p:cNvSpPr/>
          <p:nvPr/>
        </p:nvSpPr>
        <p:spPr>
          <a:xfrm>
            <a:off x="6903720" y="4658868"/>
            <a:ext cx="566928" cy="28215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16:00</a:t>
            </a:r>
            <a:endParaRPr lang="en-US" sz="800" dirty="0"/>
          </a:p>
        </p:txBody>
      </p:sp>
      <p:sp>
        <p:nvSpPr>
          <p:cNvPr id="129" name="Shape 127">
            <a:extLst>
              <a:ext uri="{FF2B5EF4-FFF2-40B4-BE49-F238E27FC236}">
                <a16:creationId xmlns:a16="http://schemas.microsoft.com/office/drawing/2014/main" id="{0140F8D3-C9C4-E601-057C-1F17C631688C}"/>
              </a:ext>
            </a:extLst>
          </p:cNvPr>
          <p:cNvSpPr/>
          <p:nvPr/>
        </p:nvSpPr>
        <p:spPr>
          <a:xfrm>
            <a:off x="7525512" y="4658868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30" name="Shape 128">
            <a:extLst>
              <a:ext uri="{FF2B5EF4-FFF2-40B4-BE49-F238E27FC236}">
                <a16:creationId xmlns:a16="http://schemas.microsoft.com/office/drawing/2014/main" id="{ACA73437-8018-2BAB-339D-AC8042829ACB}"/>
              </a:ext>
            </a:extLst>
          </p:cNvPr>
          <p:cNvSpPr/>
          <p:nvPr/>
        </p:nvSpPr>
        <p:spPr>
          <a:xfrm>
            <a:off x="8027779" y="4658868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31" name="Shape 129">
            <a:extLst>
              <a:ext uri="{FF2B5EF4-FFF2-40B4-BE49-F238E27FC236}">
                <a16:creationId xmlns:a16="http://schemas.microsoft.com/office/drawing/2014/main" id="{C13721F9-E93B-0F2F-EFB2-D48ADE9CA330}"/>
              </a:ext>
            </a:extLst>
          </p:cNvPr>
          <p:cNvSpPr/>
          <p:nvPr/>
        </p:nvSpPr>
        <p:spPr>
          <a:xfrm>
            <a:off x="8027779" y="4846973"/>
            <a:ext cx="470263" cy="9405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32" name="Shape 130">
            <a:extLst>
              <a:ext uri="{FF2B5EF4-FFF2-40B4-BE49-F238E27FC236}">
                <a16:creationId xmlns:a16="http://schemas.microsoft.com/office/drawing/2014/main" id="{5F2A0BF9-3F71-9843-100D-BDE092285B40}"/>
              </a:ext>
            </a:extLst>
          </p:cNvPr>
          <p:cNvSpPr/>
          <p:nvPr/>
        </p:nvSpPr>
        <p:spPr>
          <a:xfrm>
            <a:off x="8530046" y="4658868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33" name="Shape 131">
            <a:extLst>
              <a:ext uri="{FF2B5EF4-FFF2-40B4-BE49-F238E27FC236}">
                <a16:creationId xmlns:a16="http://schemas.microsoft.com/office/drawing/2014/main" id="{36D614A0-3680-216A-5E19-909481A6D8EB}"/>
              </a:ext>
            </a:extLst>
          </p:cNvPr>
          <p:cNvSpPr/>
          <p:nvPr/>
        </p:nvSpPr>
        <p:spPr>
          <a:xfrm>
            <a:off x="8530046" y="4799947"/>
            <a:ext cx="470263" cy="141079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34" name="Shape 132">
            <a:extLst>
              <a:ext uri="{FF2B5EF4-FFF2-40B4-BE49-F238E27FC236}">
                <a16:creationId xmlns:a16="http://schemas.microsoft.com/office/drawing/2014/main" id="{B95659E7-F348-CFC4-456A-FBEB1BB061A7}"/>
              </a:ext>
            </a:extLst>
          </p:cNvPr>
          <p:cNvSpPr/>
          <p:nvPr/>
        </p:nvSpPr>
        <p:spPr>
          <a:xfrm>
            <a:off x="9032313" y="4658868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35" name="Shape 133">
            <a:extLst>
              <a:ext uri="{FF2B5EF4-FFF2-40B4-BE49-F238E27FC236}">
                <a16:creationId xmlns:a16="http://schemas.microsoft.com/office/drawing/2014/main" id="{9E686E43-A024-75EE-0C2B-C2297A6661A7}"/>
              </a:ext>
            </a:extLst>
          </p:cNvPr>
          <p:cNvSpPr/>
          <p:nvPr/>
        </p:nvSpPr>
        <p:spPr>
          <a:xfrm>
            <a:off x="9032313" y="4846973"/>
            <a:ext cx="470263" cy="9405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36" name="Shape 134">
            <a:extLst>
              <a:ext uri="{FF2B5EF4-FFF2-40B4-BE49-F238E27FC236}">
                <a16:creationId xmlns:a16="http://schemas.microsoft.com/office/drawing/2014/main" id="{4605CB61-7C36-8C51-CB81-FD0079BA4BAF}"/>
              </a:ext>
            </a:extLst>
          </p:cNvPr>
          <p:cNvSpPr/>
          <p:nvPr/>
        </p:nvSpPr>
        <p:spPr>
          <a:xfrm>
            <a:off x="9534579" y="4658868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37" name="Shape 135">
            <a:extLst>
              <a:ext uri="{FF2B5EF4-FFF2-40B4-BE49-F238E27FC236}">
                <a16:creationId xmlns:a16="http://schemas.microsoft.com/office/drawing/2014/main" id="{A0412D63-F2B3-625C-CE6A-C1543BB38339}"/>
              </a:ext>
            </a:extLst>
          </p:cNvPr>
          <p:cNvSpPr/>
          <p:nvPr/>
        </p:nvSpPr>
        <p:spPr>
          <a:xfrm>
            <a:off x="10036846" y="4658868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38" name="Shape 136">
            <a:extLst>
              <a:ext uri="{FF2B5EF4-FFF2-40B4-BE49-F238E27FC236}">
                <a16:creationId xmlns:a16="http://schemas.microsoft.com/office/drawing/2014/main" id="{C4BA9C84-710C-F8FE-F1B0-A1E82B34F735}"/>
              </a:ext>
            </a:extLst>
          </p:cNvPr>
          <p:cNvSpPr/>
          <p:nvPr/>
        </p:nvSpPr>
        <p:spPr>
          <a:xfrm>
            <a:off x="10036846" y="4893999"/>
            <a:ext cx="470263" cy="47026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39" name="Shape 137">
            <a:extLst>
              <a:ext uri="{FF2B5EF4-FFF2-40B4-BE49-F238E27FC236}">
                <a16:creationId xmlns:a16="http://schemas.microsoft.com/office/drawing/2014/main" id="{977B1620-6C12-132E-5492-8F3ED0AB1A12}"/>
              </a:ext>
            </a:extLst>
          </p:cNvPr>
          <p:cNvSpPr/>
          <p:nvPr/>
        </p:nvSpPr>
        <p:spPr>
          <a:xfrm>
            <a:off x="10539113" y="4658868"/>
            <a:ext cx="470263" cy="282158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40" name="Shape 138">
            <a:extLst>
              <a:ext uri="{FF2B5EF4-FFF2-40B4-BE49-F238E27FC236}">
                <a16:creationId xmlns:a16="http://schemas.microsoft.com/office/drawing/2014/main" id="{C1B1837B-37E2-7BAE-CA88-025946E788D3}"/>
              </a:ext>
            </a:extLst>
          </p:cNvPr>
          <p:cNvSpPr/>
          <p:nvPr/>
        </p:nvSpPr>
        <p:spPr>
          <a:xfrm>
            <a:off x="10539113" y="4846973"/>
            <a:ext cx="470263" cy="9405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41" name="Shape 139">
            <a:extLst>
              <a:ext uri="{FF2B5EF4-FFF2-40B4-BE49-F238E27FC236}">
                <a16:creationId xmlns:a16="http://schemas.microsoft.com/office/drawing/2014/main" id="{0310D362-4814-1451-D2AF-9CB5BFD7B3BD}"/>
              </a:ext>
            </a:extLst>
          </p:cNvPr>
          <p:cNvSpPr/>
          <p:nvPr/>
        </p:nvSpPr>
        <p:spPr>
          <a:xfrm>
            <a:off x="6958584" y="5119334"/>
            <a:ext cx="155448" cy="100584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42" name="Text 140">
            <a:extLst>
              <a:ext uri="{FF2B5EF4-FFF2-40B4-BE49-F238E27FC236}">
                <a16:creationId xmlns:a16="http://schemas.microsoft.com/office/drawing/2014/main" id="{5F2AF334-822A-7514-EF55-06FAFB72C01C}"/>
              </a:ext>
            </a:extLst>
          </p:cNvPr>
          <p:cNvSpPr/>
          <p:nvPr/>
        </p:nvSpPr>
        <p:spPr>
          <a:xfrm>
            <a:off x="7178040" y="5055326"/>
            <a:ext cx="352552" cy="219456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800" kern="0" spc="11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OPEN</a:t>
            </a:r>
            <a:endParaRPr lang="en-US" sz="800" dirty="0"/>
          </a:p>
        </p:txBody>
      </p:sp>
      <p:sp>
        <p:nvSpPr>
          <p:cNvPr id="143" name="Shape 141">
            <a:extLst>
              <a:ext uri="{FF2B5EF4-FFF2-40B4-BE49-F238E27FC236}">
                <a16:creationId xmlns:a16="http://schemas.microsoft.com/office/drawing/2014/main" id="{B80BCD6E-3BF5-FC87-ED23-DE352C8435EE}"/>
              </a:ext>
            </a:extLst>
          </p:cNvPr>
          <p:cNvSpPr/>
          <p:nvPr/>
        </p:nvSpPr>
        <p:spPr>
          <a:xfrm>
            <a:off x="7695184" y="5119334"/>
            <a:ext cx="155448" cy="100584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44" name="Text 142">
            <a:extLst>
              <a:ext uri="{FF2B5EF4-FFF2-40B4-BE49-F238E27FC236}">
                <a16:creationId xmlns:a16="http://schemas.microsoft.com/office/drawing/2014/main" id="{36EA35D9-AB57-DE8D-16D0-334C459FF637}"/>
              </a:ext>
            </a:extLst>
          </p:cNvPr>
          <p:cNvSpPr/>
          <p:nvPr/>
        </p:nvSpPr>
        <p:spPr>
          <a:xfrm>
            <a:off x="7914640" y="5055326"/>
            <a:ext cx="841502" cy="219456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800" kern="0" spc="11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PART-BOOKED</a:t>
            </a:r>
            <a:endParaRPr lang="en-US" sz="800" dirty="0"/>
          </a:p>
        </p:txBody>
      </p:sp>
      <p:sp>
        <p:nvSpPr>
          <p:cNvPr id="145" name="Shape 143">
            <a:extLst>
              <a:ext uri="{FF2B5EF4-FFF2-40B4-BE49-F238E27FC236}">
                <a16:creationId xmlns:a16="http://schemas.microsoft.com/office/drawing/2014/main" id="{FDE46504-9A9C-17E9-5A43-AFB25E62998E}"/>
              </a:ext>
            </a:extLst>
          </p:cNvPr>
          <p:cNvSpPr/>
          <p:nvPr/>
        </p:nvSpPr>
        <p:spPr>
          <a:xfrm>
            <a:off x="8920734" y="5119334"/>
            <a:ext cx="155448" cy="100584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46" name="Text 144">
            <a:extLst>
              <a:ext uri="{FF2B5EF4-FFF2-40B4-BE49-F238E27FC236}">
                <a16:creationId xmlns:a16="http://schemas.microsoft.com/office/drawing/2014/main" id="{28A2002F-0781-A7A8-8F98-55AE7E1C20F0}"/>
              </a:ext>
            </a:extLst>
          </p:cNvPr>
          <p:cNvSpPr/>
          <p:nvPr/>
        </p:nvSpPr>
        <p:spPr>
          <a:xfrm>
            <a:off x="9140190" y="5055326"/>
            <a:ext cx="631952" cy="219456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800" kern="0" spc="11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FULL 6/6</a:t>
            </a:r>
            <a:endParaRPr lang="en-US" sz="800" dirty="0"/>
          </a:p>
        </p:txBody>
      </p:sp>
      <p:sp>
        <p:nvSpPr>
          <p:cNvPr id="147" name="Shape 145">
            <a:extLst>
              <a:ext uri="{FF2B5EF4-FFF2-40B4-BE49-F238E27FC236}">
                <a16:creationId xmlns:a16="http://schemas.microsoft.com/office/drawing/2014/main" id="{5509D61D-598E-F9F5-4671-80642FD548C0}"/>
              </a:ext>
            </a:extLst>
          </p:cNvPr>
          <p:cNvSpPr/>
          <p:nvPr/>
        </p:nvSpPr>
        <p:spPr>
          <a:xfrm>
            <a:off x="914400" y="5623560"/>
            <a:ext cx="10362895" cy="10058"/>
          </a:xfrm>
          <a:prstGeom prst="rect">
            <a:avLst/>
          </a:prstGeom>
          <a:solidFill>
            <a:srgbClr val="DFD7D0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48" name="Text 146">
            <a:extLst>
              <a:ext uri="{FF2B5EF4-FFF2-40B4-BE49-F238E27FC236}">
                <a16:creationId xmlns:a16="http://schemas.microsoft.com/office/drawing/2014/main" id="{3F67C766-27A5-B987-6BB0-E3C6B21897F2}"/>
              </a:ext>
            </a:extLst>
          </p:cNvPr>
          <p:cNvSpPr/>
          <p:nvPr/>
        </p:nvSpPr>
        <p:spPr>
          <a:xfrm>
            <a:off x="914400" y="5769864"/>
            <a:ext cx="2914015" cy="256032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900" kern="0" spc="14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NODABOOKING.MNDIGITALSERVICES.CO.ZA</a:t>
            </a:r>
            <a:endParaRPr lang="en-US" sz="900" dirty="0"/>
          </a:p>
        </p:txBody>
      </p:sp>
      <p:sp>
        <p:nvSpPr>
          <p:cNvPr id="149" name="Text 147">
            <a:extLst>
              <a:ext uri="{FF2B5EF4-FFF2-40B4-BE49-F238E27FC236}">
                <a16:creationId xmlns:a16="http://schemas.microsoft.com/office/drawing/2014/main" id="{A1CE40A9-4A06-AFA0-DE29-47EE5D90D96A}"/>
              </a:ext>
            </a:extLst>
          </p:cNvPr>
          <p:cNvSpPr/>
          <p:nvPr/>
        </p:nvSpPr>
        <p:spPr>
          <a:xfrm>
            <a:off x="4139311" y="5769864"/>
            <a:ext cx="1543050" cy="256032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900" kern="0" spc="14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LIVE IN PRODUCTION</a:t>
            </a:r>
            <a:endParaRPr lang="en-US" sz="900" dirty="0"/>
          </a:p>
        </p:txBody>
      </p:sp>
      <p:sp>
        <p:nvSpPr>
          <p:cNvPr id="150" name="Text 148">
            <a:extLst>
              <a:ext uri="{FF2B5EF4-FFF2-40B4-BE49-F238E27FC236}">
                <a16:creationId xmlns:a16="http://schemas.microsoft.com/office/drawing/2014/main" id="{051488CA-2C9D-10B0-387B-648D0545FB77}"/>
              </a:ext>
            </a:extLst>
          </p:cNvPr>
          <p:cNvSpPr/>
          <p:nvPr/>
        </p:nvSpPr>
        <p:spPr>
          <a:xfrm>
            <a:off x="5993257" y="5769864"/>
            <a:ext cx="978535" cy="256032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900" kern="0" spc="14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SELF-HOSTED</a:t>
            </a:r>
            <a:endParaRPr lang="en-US" sz="900" dirty="0"/>
          </a:p>
        </p:txBody>
      </p:sp>
      <p:pic>
        <p:nvPicPr>
          <p:cNvPr id="152" name="Picture 151">
            <a:extLst>
              <a:ext uri="{FF2B5EF4-FFF2-40B4-BE49-F238E27FC236}">
                <a16:creationId xmlns:a16="http://schemas.microsoft.com/office/drawing/2014/main" id="{8565288B-5CD6-22B1-0187-C2D3A8A1C8E8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3000"/>
          </a:blip>
          <a:stretch>
            <a:fillRect/>
          </a:stretch>
        </p:blipFill>
        <p:spPr>
          <a:xfrm>
            <a:off x="4226581" y="592275"/>
            <a:ext cx="2009876" cy="3021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820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AF8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914400" y="841248"/>
            <a:ext cx="4754880" cy="237744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900" kern="0" spc="16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BOOKING &amp; AVAILABILITY</a:t>
            </a:r>
            <a:endParaRPr lang="en-US" sz="900" dirty="0"/>
          </a:p>
        </p:txBody>
      </p:sp>
      <p:sp>
        <p:nvSpPr>
          <p:cNvPr id="4" name="Shape 2"/>
          <p:cNvSpPr/>
          <p:nvPr/>
        </p:nvSpPr>
        <p:spPr>
          <a:xfrm>
            <a:off x="2945638" y="964692"/>
            <a:ext cx="1371600" cy="10058"/>
          </a:xfrm>
          <a:prstGeom prst="rect">
            <a:avLst/>
          </a:prstGeom>
          <a:solidFill>
            <a:srgbClr val="DFD7D0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" name="Text 3"/>
          <p:cNvSpPr/>
          <p:nvPr/>
        </p:nvSpPr>
        <p:spPr>
          <a:xfrm>
            <a:off x="914400" y="1408176"/>
            <a:ext cx="5486400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4000"/>
              </a:lnSpc>
              <a:buNone/>
            </a:pPr>
            <a:r>
              <a:rPr lang="en-US" sz="2700" b="1" kern="0" spc="-7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Decide the number of  commercial slots an hour. See which ones are left before you sell them.</a:t>
            </a:r>
            <a:endParaRPr lang="en-US" sz="2700" dirty="0"/>
          </a:p>
        </p:txBody>
      </p:sp>
      <p:sp>
        <p:nvSpPr>
          <p:cNvPr id="6" name="Shape 4"/>
          <p:cNvSpPr/>
          <p:nvPr/>
        </p:nvSpPr>
        <p:spPr>
          <a:xfrm>
            <a:off x="914400" y="3442716"/>
            <a:ext cx="155448" cy="155448"/>
          </a:xfrm>
          <a:prstGeom prst="rect">
            <a:avLst/>
          </a:prstGeom>
          <a:solidFill>
            <a:srgbClr val="FBE0CC"/>
          </a:solidFill>
          <a:ln w="9525">
            <a:solidFill>
              <a:srgbClr val="F7B183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7" name="Text 5"/>
          <p:cNvSpPr/>
          <p:nvPr/>
        </p:nvSpPr>
        <p:spPr>
          <a:xfrm>
            <a:off x="909828" y="3419856"/>
            <a:ext cx="173736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0690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✓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1207008" y="3392424"/>
            <a:ext cx="5193792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4000"/>
              </a:lnSpc>
              <a:buNone/>
            </a:pPr>
            <a:r>
              <a:rPr lang="en-US" sz="115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Flight dates with recurrence</a:t>
            </a:r>
            <a:r>
              <a:rPr lang="en-US" sz="115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 — run weekly on the days you choose, across a whole campaign period.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914400" y="4128516"/>
            <a:ext cx="155448" cy="155448"/>
          </a:xfrm>
          <a:prstGeom prst="rect">
            <a:avLst/>
          </a:prstGeom>
          <a:solidFill>
            <a:srgbClr val="FBE0CC"/>
          </a:solidFill>
          <a:ln w="9525">
            <a:solidFill>
              <a:srgbClr val="F7B183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0" name="Text 8"/>
          <p:cNvSpPr/>
          <p:nvPr/>
        </p:nvSpPr>
        <p:spPr>
          <a:xfrm>
            <a:off x="909828" y="4105656"/>
            <a:ext cx="173736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0690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✓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1207008" y="4078224"/>
            <a:ext cx="5193792" cy="329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4000"/>
              </a:lnSpc>
              <a:buNone/>
            </a:pPr>
            <a:r>
              <a:rPr lang="en-US" sz="115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Several stations per campaign</a:t>
            </a:r>
            <a:r>
              <a:rPr lang="en-US" sz="115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 — one booking, every station it plays on.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914400" y="4576572"/>
            <a:ext cx="155448" cy="155448"/>
          </a:xfrm>
          <a:prstGeom prst="rect">
            <a:avLst/>
          </a:prstGeom>
          <a:solidFill>
            <a:srgbClr val="FBE0CC"/>
          </a:solidFill>
          <a:ln w="9525">
            <a:solidFill>
              <a:srgbClr val="F7B183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3" name="Text 11"/>
          <p:cNvSpPr/>
          <p:nvPr/>
        </p:nvSpPr>
        <p:spPr>
          <a:xfrm>
            <a:off x="909828" y="4553712"/>
            <a:ext cx="173736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0690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✓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1207008" y="4526280"/>
            <a:ext cx="5193792" cy="329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4000"/>
              </a:lnSpc>
              <a:buNone/>
            </a:pPr>
            <a:r>
              <a:rPr lang="en-US" sz="115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Live availability grid</a:t>
            </a:r>
            <a:r>
              <a:rPr lang="en-US" sz="115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 — the trading-hours view, filled in as bookings land.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914400" y="5024628"/>
            <a:ext cx="155448" cy="155448"/>
          </a:xfrm>
          <a:prstGeom prst="rect">
            <a:avLst/>
          </a:prstGeom>
          <a:solidFill>
            <a:srgbClr val="FBE0CC"/>
          </a:solidFill>
          <a:ln w="9525">
            <a:solidFill>
              <a:srgbClr val="F7B183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6" name="Text 14"/>
          <p:cNvSpPr/>
          <p:nvPr/>
        </p:nvSpPr>
        <p:spPr>
          <a:xfrm>
            <a:off x="909828" y="5001768"/>
            <a:ext cx="173736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0690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✓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1207008" y="4974336"/>
            <a:ext cx="5193792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4000"/>
              </a:lnSpc>
              <a:buNone/>
            </a:pPr>
            <a:r>
              <a:rPr lang="en-US" sz="115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Rate per spot</a:t>
            </a:r>
            <a:r>
              <a:rPr lang="en-US" sz="115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 — captured at booking and carried straight through to the reports.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914400" y="5710428"/>
            <a:ext cx="155448" cy="155448"/>
          </a:xfrm>
          <a:prstGeom prst="rect">
            <a:avLst/>
          </a:prstGeom>
          <a:solidFill>
            <a:srgbClr val="FBE0CC"/>
          </a:solidFill>
          <a:ln w="9525">
            <a:solidFill>
              <a:srgbClr val="F7B183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9" name="Text 17"/>
          <p:cNvSpPr/>
          <p:nvPr/>
        </p:nvSpPr>
        <p:spPr>
          <a:xfrm>
            <a:off x="909828" y="5687568"/>
            <a:ext cx="173736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0690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✓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1207008" y="5660136"/>
            <a:ext cx="5193792" cy="329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4000"/>
              </a:lnSpc>
              <a:buNone/>
            </a:pPr>
            <a:r>
              <a:rPr lang="en-US" sz="115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Your own brands and divisions</a:t>
            </a:r>
            <a:r>
              <a:rPr lang="en-US" sz="115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 — maintained by your admins.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6858000" y="1728216"/>
            <a:ext cx="4389120" cy="4083449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2" name="Text 20"/>
          <p:cNvSpPr/>
          <p:nvPr/>
        </p:nvSpPr>
        <p:spPr>
          <a:xfrm>
            <a:off x="7095744" y="1938528"/>
            <a:ext cx="27432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kern="0" spc="15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TRADING HOURS</a:t>
            </a:r>
            <a:endParaRPr lang="en-US" sz="900" dirty="0"/>
          </a:p>
        </p:txBody>
      </p:sp>
      <p:sp>
        <p:nvSpPr>
          <p:cNvPr id="23" name="Text 21"/>
          <p:cNvSpPr/>
          <p:nvPr/>
        </p:nvSpPr>
        <p:spPr>
          <a:xfrm>
            <a:off x="7095744" y="2148840"/>
            <a:ext cx="36576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Mon – Sun</a:t>
            </a:r>
            <a:endParaRPr lang="en-US" sz="1300" dirty="0"/>
          </a:p>
        </p:txBody>
      </p:sp>
      <p:sp>
        <p:nvSpPr>
          <p:cNvPr id="24" name="Text 22"/>
          <p:cNvSpPr/>
          <p:nvPr/>
        </p:nvSpPr>
        <p:spPr>
          <a:xfrm>
            <a:off x="7662672" y="2532888"/>
            <a:ext cx="450669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</a:t>
            </a:r>
            <a:endParaRPr lang="en-US" sz="800" dirty="0"/>
          </a:p>
        </p:txBody>
      </p:sp>
      <p:sp>
        <p:nvSpPr>
          <p:cNvPr id="25" name="Text 23"/>
          <p:cNvSpPr/>
          <p:nvPr/>
        </p:nvSpPr>
        <p:spPr>
          <a:xfrm>
            <a:off x="8145345" y="2532888"/>
            <a:ext cx="450669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</a:t>
            </a:r>
            <a:endParaRPr lang="en-US" sz="800" dirty="0"/>
          </a:p>
        </p:txBody>
      </p:sp>
      <p:sp>
        <p:nvSpPr>
          <p:cNvPr id="26" name="Text 24"/>
          <p:cNvSpPr/>
          <p:nvPr/>
        </p:nvSpPr>
        <p:spPr>
          <a:xfrm>
            <a:off x="8628017" y="2532888"/>
            <a:ext cx="450669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</a:t>
            </a:r>
            <a:endParaRPr lang="en-US" sz="800" dirty="0"/>
          </a:p>
        </p:txBody>
      </p:sp>
      <p:sp>
        <p:nvSpPr>
          <p:cNvPr id="27" name="Text 25"/>
          <p:cNvSpPr/>
          <p:nvPr/>
        </p:nvSpPr>
        <p:spPr>
          <a:xfrm>
            <a:off x="9110690" y="2532888"/>
            <a:ext cx="450669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</a:t>
            </a:r>
            <a:endParaRPr lang="en-US" sz="800" dirty="0"/>
          </a:p>
        </p:txBody>
      </p:sp>
      <p:sp>
        <p:nvSpPr>
          <p:cNvPr id="28" name="Text 26"/>
          <p:cNvSpPr/>
          <p:nvPr/>
        </p:nvSpPr>
        <p:spPr>
          <a:xfrm>
            <a:off x="9593362" y="2532888"/>
            <a:ext cx="450669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</a:t>
            </a:r>
            <a:endParaRPr lang="en-US" sz="800" dirty="0"/>
          </a:p>
        </p:txBody>
      </p:sp>
      <p:sp>
        <p:nvSpPr>
          <p:cNvPr id="29" name="Text 27"/>
          <p:cNvSpPr/>
          <p:nvPr/>
        </p:nvSpPr>
        <p:spPr>
          <a:xfrm>
            <a:off x="10076035" y="2532888"/>
            <a:ext cx="450669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F0690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</a:t>
            </a:r>
            <a:endParaRPr lang="en-US" sz="800" dirty="0"/>
          </a:p>
        </p:txBody>
      </p:sp>
      <p:sp>
        <p:nvSpPr>
          <p:cNvPr id="30" name="Text 28"/>
          <p:cNvSpPr/>
          <p:nvPr/>
        </p:nvSpPr>
        <p:spPr>
          <a:xfrm>
            <a:off x="10558707" y="2532888"/>
            <a:ext cx="450669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F0690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</a:t>
            </a:r>
            <a:endParaRPr lang="en-US" sz="800" dirty="0"/>
          </a:p>
        </p:txBody>
      </p:sp>
      <p:sp>
        <p:nvSpPr>
          <p:cNvPr id="31" name="Text 29"/>
          <p:cNvSpPr/>
          <p:nvPr/>
        </p:nvSpPr>
        <p:spPr>
          <a:xfrm>
            <a:off x="7040880" y="2770632"/>
            <a:ext cx="566928" cy="27040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09:00</a:t>
            </a:r>
            <a:endParaRPr lang="en-US" sz="800" dirty="0"/>
          </a:p>
        </p:txBody>
      </p:sp>
      <p:sp>
        <p:nvSpPr>
          <p:cNvPr id="32" name="Shape 30"/>
          <p:cNvSpPr/>
          <p:nvPr/>
        </p:nvSpPr>
        <p:spPr>
          <a:xfrm>
            <a:off x="7662672" y="2770632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3" name="Shape 31"/>
          <p:cNvSpPr/>
          <p:nvPr/>
        </p:nvSpPr>
        <p:spPr>
          <a:xfrm>
            <a:off x="7662672" y="2995966"/>
            <a:ext cx="450669" cy="450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4" name="Shape 32"/>
          <p:cNvSpPr/>
          <p:nvPr/>
        </p:nvSpPr>
        <p:spPr>
          <a:xfrm>
            <a:off x="8145345" y="2770632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5" name="Shape 33"/>
          <p:cNvSpPr/>
          <p:nvPr/>
        </p:nvSpPr>
        <p:spPr>
          <a:xfrm>
            <a:off x="8145345" y="2995966"/>
            <a:ext cx="450669" cy="450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6" name="Shape 34"/>
          <p:cNvSpPr/>
          <p:nvPr/>
        </p:nvSpPr>
        <p:spPr>
          <a:xfrm>
            <a:off x="8628017" y="2770632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7" name="Shape 35"/>
          <p:cNvSpPr/>
          <p:nvPr/>
        </p:nvSpPr>
        <p:spPr>
          <a:xfrm>
            <a:off x="8628017" y="2995966"/>
            <a:ext cx="450669" cy="450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8" name="Shape 36"/>
          <p:cNvSpPr/>
          <p:nvPr/>
        </p:nvSpPr>
        <p:spPr>
          <a:xfrm>
            <a:off x="9110690" y="2770632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9" name="Shape 37"/>
          <p:cNvSpPr/>
          <p:nvPr/>
        </p:nvSpPr>
        <p:spPr>
          <a:xfrm>
            <a:off x="9593362" y="2770632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0" name="Shape 38"/>
          <p:cNvSpPr/>
          <p:nvPr/>
        </p:nvSpPr>
        <p:spPr>
          <a:xfrm>
            <a:off x="9593362" y="2905833"/>
            <a:ext cx="450669" cy="135201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1" name="Shape 39"/>
          <p:cNvSpPr/>
          <p:nvPr/>
        </p:nvSpPr>
        <p:spPr>
          <a:xfrm>
            <a:off x="10076035" y="2770632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2" name="Shape 40"/>
          <p:cNvSpPr/>
          <p:nvPr/>
        </p:nvSpPr>
        <p:spPr>
          <a:xfrm>
            <a:off x="10558707" y="2770632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3" name="Text 41"/>
          <p:cNvSpPr/>
          <p:nvPr/>
        </p:nvSpPr>
        <p:spPr>
          <a:xfrm>
            <a:off x="7040880" y="3073037"/>
            <a:ext cx="566928" cy="27040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10:00</a:t>
            </a:r>
            <a:endParaRPr lang="en-US" sz="800" dirty="0"/>
          </a:p>
        </p:txBody>
      </p:sp>
      <p:sp>
        <p:nvSpPr>
          <p:cNvPr id="44" name="Shape 42"/>
          <p:cNvSpPr/>
          <p:nvPr/>
        </p:nvSpPr>
        <p:spPr>
          <a:xfrm>
            <a:off x="7662672" y="3073037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5" name="Shape 43"/>
          <p:cNvSpPr/>
          <p:nvPr/>
        </p:nvSpPr>
        <p:spPr>
          <a:xfrm>
            <a:off x="7662672" y="3298371"/>
            <a:ext cx="450669" cy="450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6" name="Shape 44"/>
          <p:cNvSpPr/>
          <p:nvPr/>
        </p:nvSpPr>
        <p:spPr>
          <a:xfrm>
            <a:off x="8145345" y="3073037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7" name="Shape 45"/>
          <p:cNvSpPr/>
          <p:nvPr/>
        </p:nvSpPr>
        <p:spPr>
          <a:xfrm>
            <a:off x="8145345" y="3298371"/>
            <a:ext cx="450669" cy="450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8" name="Shape 46"/>
          <p:cNvSpPr/>
          <p:nvPr/>
        </p:nvSpPr>
        <p:spPr>
          <a:xfrm>
            <a:off x="8628017" y="3073037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9" name="Shape 47"/>
          <p:cNvSpPr/>
          <p:nvPr/>
        </p:nvSpPr>
        <p:spPr>
          <a:xfrm>
            <a:off x="9110690" y="3073037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0" name="Shape 48"/>
          <p:cNvSpPr/>
          <p:nvPr/>
        </p:nvSpPr>
        <p:spPr>
          <a:xfrm>
            <a:off x="9110690" y="3208238"/>
            <a:ext cx="450669" cy="135201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1" name="Shape 49"/>
          <p:cNvSpPr/>
          <p:nvPr/>
        </p:nvSpPr>
        <p:spPr>
          <a:xfrm>
            <a:off x="9593362" y="3073037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2" name="Shape 50"/>
          <p:cNvSpPr/>
          <p:nvPr/>
        </p:nvSpPr>
        <p:spPr>
          <a:xfrm>
            <a:off x="9593362" y="3298371"/>
            <a:ext cx="450669" cy="450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3" name="Shape 51"/>
          <p:cNvSpPr/>
          <p:nvPr/>
        </p:nvSpPr>
        <p:spPr>
          <a:xfrm>
            <a:off x="10076035" y="3073037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4" name="Shape 52"/>
          <p:cNvSpPr/>
          <p:nvPr/>
        </p:nvSpPr>
        <p:spPr>
          <a:xfrm>
            <a:off x="10076035" y="3253305"/>
            <a:ext cx="450669" cy="90134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5" name="Shape 53"/>
          <p:cNvSpPr/>
          <p:nvPr/>
        </p:nvSpPr>
        <p:spPr>
          <a:xfrm>
            <a:off x="10558707" y="3073037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6" name="Shape 54"/>
          <p:cNvSpPr/>
          <p:nvPr/>
        </p:nvSpPr>
        <p:spPr>
          <a:xfrm>
            <a:off x="10558707" y="3253305"/>
            <a:ext cx="450669" cy="90134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7" name="Text 55"/>
          <p:cNvSpPr/>
          <p:nvPr/>
        </p:nvSpPr>
        <p:spPr>
          <a:xfrm>
            <a:off x="7040880" y="3375442"/>
            <a:ext cx="566928" cy="27040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11:00</a:t>
            </a:r>
            <a:endParaRPr lang="en-US" sz="800" dirty="0"/>
          </a:p>
        </p:txBody>
      </p:sp>
      <p:sp>
        <p:nvSpPr>
          <p:cNvPr id="58" name="Shape 56"/>
          <p:cNvSpPr/>
          <p:nvPr/>
        </p:nvSpPr>
        <p:spPr>
          <a:xfrm>
            <a:off x="7662672" y="3375442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9" name="Shape 57"/>
          <p:cNvSpPr/>
          <p:nvPr/>
        </p:nvSpPr>
        <p:spPr>
          <a:xfrm>
            <a:off x="7662672" y="3375442"/>
            <a:ext cx="450669" cy="270401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0" name="Shape 58"/>
          <p:cNvSpPr/>
          <p:nvPr/>
        </p:nvSpPr>
        <p:spPr>
          <a:xfrm>
            <a:off x="8145345" y="3375442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1" name="Shape 59"/>
          <p:cNvSpPr/>
          <p:nvPr/>
        </p:nvSpPr>
        <p:spPr>
          <a:xfrm>
            <a:off x="8145345" y="3465576"/>
            <a:ext cx="450669" cy="1802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2" name="Shape 60"/>
          <p:cNvSpPr/>
          <p:nvPr/>
        </p:nvSpPr>
        <p:spPr>
          <a:xfrm>
            <a:off x="8628017" y="3375442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3" name="Shape 61"/>
          <p:cNvSpPr/>
          <p:nvPr/>
        </p:nvSpPr>
        <p:spPr>
          <a:xfrm>
            <a:off x="8628017" y="3600777"/>
            <a:ext cx="450669" cy="450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4" name="Shape 62"/>
          <p:cNvSpPr/>
          <p:nvPr/>
        </p:nvSpPr>
        <p:spPr>
          <a:xfrm>
            <a:off x="9110690" y="3375442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5" name="Shape 63"/>
          <p:cNvSpPr/>
          <p:nvPr/>
        </p:nvSpPr>
        <p:spPr>
          <a:xfrm>
            <a:off x="9593362" y="3375442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6" name="Shape 64"/>
          <p:cNvSpPr/>
          <p:nvPr/>
        </p:nvSpPr>
        <p:spPr>
          <a:xfrm>
            <a:off x="9593362" y="3600777"/>
            <a:ext cx="450669" cy="450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7" name="Shape 65"/>
          <p:cNvSpPr/>
          <p:nvPr/>
        </p:nvSpPr>
        <p:spPr>
          <a:xfrm>
            <a:off x="10076035" y="3375442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8" name="Shape 66"/>
          <p:cNvSpPr/>
          <p:nvPr/>
        </p:nvSpPr>
        <p:spPr>
          <a:xfrm>
            <a:off x="10076035" y="3600777"/>
            <a:ext cx="450669" cy="450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9" name="Shape 67"/>
          <p:cNvSpPr/>
          <p:nvPr/>
        </p:nvSpPr>
        <p:spPr>
          <a:xfrm>
            <a:off x="10558707" y="3375442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70" name="Shape 68"/>
          <p:cNvSpPr/>
          <p:nvPr/>
        </p:nvSpPr>
        <p:spPr>
          <a:xfrm>
            <a:off x="10558707" y="3465576"/>
            <a:ext cx="450669" cy="1802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71" name="Text 69"/>
          <p:cNvSpPr/>
          <p:nvPr/>
        </p:nvSpPr>
        <p:spPr>
          <a:xfrm>
            <a:off x="7040880" y="3677847"/>
            <a:ext cx="566928" cy="27040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12:00</a:t>
            </a:r>
            <a:endParaRPr lang="en-US" sz="800" dirty="0"/>
          </a:p>
        </p:txBody>
      </p:sp>
      <p:sp>
        <p:nvSpPr>
          <p:cNvPr id="72" name="Shape 70"/>
          <p:cNvSpPr/>
          <p:nvPr/>
        </p:nvSpPr>
        <p:spPr>
          <a:xfrm>
            <a:off x="7662672" y="3677847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73" name="Shape 71"/>
          <p:cNvSpPr/>
          <p:nvPr/>
        </p:nvSpPr>
        <p:spPr>
          <a:xfrm>
            <a:off x="7662672" y="3722914"/>
            <a:ext cx="450669" cy="225334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74" name="Shape 72"/>
          <p:cNvSpPr/>
          <p:nvPr/>
        </p:nvSpPr>
        <p:spPr>
          <a:xfrm>
            <a:off x="8145345" y="3677847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75" name="Shape 73"/>
          <p:cNvSpPr/>
          <p:nvPr/>
        </p:nvSpPr>
        <p:spPr>
          <a:xfrm>
            <a:off x="8145345" y="3858115"/>
            <a:ext cx="450669" cy="90134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76" name="Shape 74"/>
          <p:cNvSpPr/>
          <p:nvPr/>
        </p:nvSpPr>
        <p:spPr>
          <a:xfrm>
            <a:off x="8628017" y="3677847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77" name="Shape 75"/>
          <p:cNvSpPr/>
          <p:nvPr/>
        </p:nvSpPr>
        <p:spPr>
          <a:xfrm>
            <a:off x="8628017" y="3677847"/>
            <a:ext cx="450669" cy="270401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78" name="Shape 76"/>
          <p:cNvSpPr/>
          <p:nvPr/>
        </p:nvSpPr>
        <p:spPr>
          <a:xfrm>
            <a:off x="9110690" y="3677847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79" name="Shape 77"/>
          <p:cNvSpPr/>
          <p:nvPr/>
        </p:nvSpPr>
        <p:spPr>
          <a:xfrm>
            <a:off x="9110690" y="3767981"/>
            <a:ext cx="450669" cy="1802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80" name="Shape 78"/>
          <p:cNvSpPr/>
          <p:nvPr/>
        </p:nvSpPr>
        <p:spPr>
          <a:xfrm>
            <a:off x="9593362" y="3677847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81" name="Shape 79"/>
          <p:cNvSpPr/>
          <p:nvPr/>
        </p:nvSpPr>
        <p:spPr>
          <a:xfrm>
            <a:off x="9593362" y="3767981"/>
            <a:ext cx="450669" cy="1802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82" name="Shape 80"/>
          <p:cNvSpPr/>
          <p:nvPr/>
        </p:nvSpPr>
        <p:spPr>
          <a:xfrm>
            <a:off x="10076035" y="3677847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83" name="Shape 81"/>
          <p:cNvSpPr/>
          <p:nvPr/>
        </p:nvSpPr>
        <p:spPr>
          <a:xfrm>
            <a:off x="10076035" y="3903182"/>
            <a:ext cx="450669" cy="450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84" name="Shape 82"/>
          <p:cNvSpPr/>
          <p:nvPr/>
        </p:nvSpPr>
        <p:spPr>
          <a:xfrm>
            <a:off x="10558707" y="3677847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85" name="Shape 83"/>
          <p:cNvSpPr/>
          <p:nvPr/>
        </p:nvSpPr>
        <p:spPr>
          <a:xfrm>
            <a:off x="10558707" y="3858115"/>
            <a:ext cx="450669" cy="90134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86" name="Text 84"/>
          <p:cNvSpPr/>
          <p:nvPr/>
        </p:nvSpPr>
        <p:spPr>
          <a:xfrm>
            <a:off x="7040880" y="3980253"/>
            <a:ext cx="566928" cy="27040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13:00</a:t>
            </a:r>
            <a:endParaRPr lang="en-US" sz="800" dirty="0"/>
          </a:p>
        </p:txBody>
      </p:sp>
      <p:sp>
        <p:nvSpPr>
          <p:cNvPr id="87" name="Shape 85"/>
          <p:cNvSpPr/>
          <p:nvPr/>
        </p:nvSpPr>
        <p:spPr>
          <a:xfrm>
            <a:off x="7662672" y="3980253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88" name="Shape 86"/>
          <p:cNvSpPr/>
          <p:nvPr/>
        </p:nvSpPr>
        <p:spPr>
          <a:xfrm>
            <a:off x="7662672" y="4025319"/>
            <a:ext cx="450669" cy="225334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89" name="Shape 87"/>
          <p:cNvSpPr/>
          <p:nvPr/>
        </p:nvSpPr>
        <p:spPr>
          <a:xfrm>
            <a:off x="8145345" y="3980253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0" name="Shape 88"/>
          <p:cNvSpPr/>
          <p:nvPr/>
        </p:nvSpPr>
        <p:spPr>
          <a:xfrm>
            <a:off x="8145345" y="3980253"/>
            <a:ext cx="450669" cy="270401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1" name="Shape 89"/>
          <p:cNvSpPr/>
          <p:nvPr/>
        </p:nvSpPr>
        <p:spPr>
          <a:xfrm>
            <a:off x="8628017" y="3980253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2" name="Shape 90"/>
          <p:cNvSpPr/>
          <p:nvPr/>
        </p:nvSpPr>
        <p:spPr>
          <a:xfrm>
            <a:off x="8628017" y="3980253"/>
            <a:ext cx="450669" cy="270401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3" name="Shape 91"/>
          <p:cNvSpPr/>
          <p:nvPr/>
        </p:nvSpPr>
        <p:spPr>
          <a:xfrm>
            <a:off x="9110690" y="3980253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4" name="Shape 92"/>
          <p:cNvSpPr/>
          <p:nvPr/>
        </p:nvSpPr>
        <p:spPr>
          <a:xfrm>
            <a:off x="9110690" y="4115453"/>
            <a:ext cx="450669" cy="135201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5" name="Shape 93"/>
          <p:cNvSpPr/>
          <p:nvPr/>
        </p:nvSpPr>
        <p:spPr>
          <a:xfrm>
            <a:off x="9593362" y="3980253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6" name="Shape 94"/>
          <p:cNvSpPr/>
          <p:nvPr/>
        </p:nvSpPr>
        <p:spPr>
          <a:xfrm>
            <a:off x="9593362" y="4070386"/>
            <a:ext cx="450669" cy="1802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7" name="Shape 95"/>
          <p:cNvSpPr/>
          <p:nvPr/>
        </p:nvSpPr>
        <p:spPr>
          <a:xfrm>
            <a:off x="10076035" y="3980253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8" name="Shape 96"/>
          <p:cNvSpPr/>
          <p:nvPr/>
        </p:nvSpPr>
        <p:spPr>
          <a:xfrm>
            <a:off x="10076035" y="4025319"/>
            <a:ext cx="450669" cy="225334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9" name="Shape 97"/>
          <p:cNvSpPr/>
          <p:nvPr/>
        </p:nvSpPr>
        <p:spPr>
          <a:xfrm>
            <a:off x="10558707" y="3980253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00" name="Shape 98"/>
          <p:cNvSpPr/>
          <p:nvPr/>
        </p:nvSpPr>
        <p:spPr>
          <a:xfrm>
            <a:off x="10558707" y="4070386"/>
            <a:ext cx="450669" cy="1802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01" name="Text 99"/>
          <p:cNvSpPr/>
          <p:nvPr/>
        </p:nvSpPr>
        <p:spPr>
          <a:xfrm>
            <a:off x="7040880" y="4282658"/>
            <a:ext cx="566928" cy="27040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14:00</a:t>
            </a:r>
            <a:endParaRPr lang="en-US" sz="800" dirty="0"/>
          </a:p>
        </p:txBody>
      </p:sp>
      <p:sp>
        <p:nvSpPr>
          <p:cNvPr id="102" name="Shape 100"/>
          <p:cNvSpPr/>
          <p:nvPr/>
        </p:nvSpPr>
        <p:spPr>
          <a:xfrm>
            <a:off x="7662672" y="4282658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03" name="Shape 101"/>
          <p:cNvSpPr/>
          <p:nvPr/>
        </p:nvSpPr>
        <p:spPr>
          <a:xfrm>
            <a:off x="7662672" y="4282658"/>
            <a:ext cx="450669" cy="270401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04" name="Shape 102"/>
          <p:cNvSpPr/>
          <p:nvPr/>
        </p:nvSpPr>
        <p:spPr>
          <a:xfrm>
            <a:off x="8145345" y="4282658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05" name="Shape 103"/>
          <p:cNvSpPr/>
          <p:nvPr/>
        </p:nvSpPr>
        <p:spPr>
          <a:xfrm>
            <a:off x="8145345" y="4507992"/>
            <a:ext cx="450669" cy="450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06" name="Shape 104"/>
          <p:cNvSpPr/>
          <p:nvPr/>
        </p:nvSpPr>
        <p:spPr>
          <a:xfrm>
            <a:off x="8628017" y="4282658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07" name="Shape 105"/>
          <p:cNvSpPr/>
          <p:nvPr/>
        </p:nvSpPr>
        <p:spPr>
          <a:xfrm>
            <a:off x="8628017" y="4282658"/>
            <a:ext cx="450669" cy="270401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08" name="Shape 106"/>
          <p:cNvSpPr/>
          <p:nvPr/>
        </p:nvSpPr>
        <p:spPr>
          <a:xfrm>
            <a:off x="9110690" y="4282658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09" name="Shape 107"/>
          <p:cNvSpPr/>
          <p:nvPr/>
        </p:nvSpPr>
        <p:spPr>
          <a:xfrm>
            <a:off x="9110690" y="4417858"/>
            <a:ext cx="450669" cy="135201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10" name="Shape 108"/>
          <p:cNvSpPr/>
          <p:nvPr/>
        </p:nvSpPr>
        <p:spPr>
          <a:xfrm>
            <a:off x="9593362" y="4282658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11" name="Shape 109"/>
          <p:cNvSpPr/>
          <p:nvPr/>
        </p:nvSpPr>
        <p:spPr>
          <a:xfrm>
            <a:off x="9593362" y="4507992"/>
            <a:ext cx="450669" cy="450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12" name="Shape 110"/>
          <p:cNvSpPr/>
          <p:nvPr/>
        </p:nvSpPr>
        <p:spPr>
          <a:xfrm>
            <a:off x="10076035" y="4282658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13" name="Shape 111"/>
          <p:cNvSpPr/>
          <p:nvPr/>
        </p:nvSpPr>
        <p:spPr>
          <a:xfrm>
            <a:off x="10076035" y="4372791"/>
            <a:ext cx="450669" cy="1802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14" name="Shape 112"/>
          <p:cNvSpPr/>
          <p:nvPr/>
        </p:nvSpPr>
        <p:spPr>
          <a:xfrm>
            <a:off x="10558707" y="4282658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15" name="Shape 113"/>
          <p:cNvSpPr/>
          <p:nvPr/>
        </p:nvSpPr>
        <p:spPr>
          <a:xfrm>
            <a:off x="10558707" y="4327725"/>
            <a:ext cx="450669" cy="225334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16" name="Text 114"/>
          <p:cNvSpPr/>
          <p:nvPr/>
        </p:nvSpPr>
        <p:spPr>
          <a:xfrm>
            <a:off x="7040880" y="4585063"/>
            <a:ext cx="566928" cy="27040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15:00</a:t>
            </a:r>
            <a:endParaRPr lang="en-US" sz="800" dirty="0"/>
          </a:p>
        </p:txBody>
      </p:sp>
      <p:sp>
        <p:nvSpPr>
          <p:cNvPr id="117" name="Shape 115"/>
          <p:cNvSpPr/>
          <p:nvPr/>
        </p:nvSpPr>
        <p:spPr>
          <a:xfrm>
            <a:off x="7662672" y="4585063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18" name="Shape 116"/>
          <p:cNvSpPr/>
          <p:nvPr/>
        </p:nvSpPr>
        <p:spPr>
          <a:xfrm>
            <a:off x="7662672" y="4810397"/>
            <a:ext cx="450669" cy="450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19" name="Shape 117"/>
          <p:cNvSpPr/>
          <p:nvPr/>
        </p:nvSpPr>
        <p:spPr>
          <a:xfrm>
            <a:off x="8145345" y="4585063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20" name="Shape 118"/>
          <p:cNvSpPr/>
          <p:nvPr/>
        </p:nvSpPr>
        <p:spPr>
          <a:xfrm>
            <a:off x="8145345" y="4810397"/>
            <a:ext cx="450669" cy="450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21" name="Shape 119"/>
          <p:cNvSpPr/>
          <p:nvPr/>
        </p:nvSpPr>
        <p:spPr>
          <a:xfrm>
            <a:off x="8628017" y="4585063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22" name="Shape 120"/>
          <p:cNvSpPr/>
          <p:nvPr/>
        </p:nvSpPr>
        <p:spPr>
          <a:xfrm>
            <a:off x="9110690" y="4585063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23" name="Shape 121"/>
          <p:cNvSpPr/>
          <p:nvPr/>
        </p:nvSpPr>
        <p:spPr>
          <a:xfrm>
            <a:off x="9110690" y="4765330"/>
            <a:ext cx="450669" cy="90134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24" name="Shape 122"/>
          <p:cNvSpPr/>
          <p:nvPr/>
        </p:nvSpPr>
        <p:spPr>
          <a:xfrm>
            <a:off x="9593362" y="4585063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25" name="Shape 123"/>
          <p:cNvSpPr/>
          <p:nvPr/>
        </p:nvSpPr>
        <p:spPr>
          <a:xfrm>
            <a:off x="9593362" y="4810397"/>
            <a:ext cx="450669" cy="450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26" name="Shape 124"/>
          <p:cNvSpPr/>
          <p:nvPr/>
        </p:nvSpPr>
        <p:spPr>
          <a:xfrm>
            <a:off x="10076035" y="4585063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27" name="Shape 125"/>
          <p:cNvSpPr/>
          <p:nvPr/>
        </p:nvSpPr>
        <p:spPr>
          <a:xfrm>
            <a:off x="10076035" y="4810397"/>
            <a:ext cx="450669" cy="450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28" name="Shape 126"/>
          <p:cNvSpPr/>
          <p:nvPr/>
        </p:nvSpPr>
        <p:spPr>
          <a:xfrm>
            <a:off x="10558707" y="4585063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29" name="Shape 127"/>
          <p:cNvSpPr/>
          <p:nvPr/>
        </p:nvSpPr>
        <p:spPr>
          <a:xfrm>
            <a:off x="10558707" y="4720263"/>
            <a:ext cx="450669" cy="135201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30" name="Text 128"/>
          <p:cNvSpPr/>
          <p:nvPr/>
        </p:nvSpPr>
        <p:spPr>
          <a:xfrm>
            <a:off x="7040880" y="4887468"/>
            <a:ext cx="566928" cy="27040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16:00</a:t>
            </a:r>
            <a:endParaRPr lang="en-US" sz="800" dirty="0"/>
          </a:p>
        </p:txBody>
      </p:sp>
      <p:sp>
        <p:nvSpPr>
          <p:cNvPr id="131" name="Shape 129"/>
          <p:cNvSpPr/>
          <p:nvPr/>
        </p:nvSpPr>
        <p:spPr>
          <a:xfrm>
            <a:off x="7662672" y="4887468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32" name="Shape 130"/>
          <p:cNvSpPr/>
          <p:nvPr/>
        </p:nvSpPr>
        <p:spPr>
          <a:xfrm>
            <a:off x="7662672" y="5067735"/>
            <a:ext cx="450669" cy="90134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33" name="Shape 131"/>
          <p:cNvSpPr/>
          <p:nvPr/>
        </p:nvSpPr>
        <p:spPr>
          <a:xfrm>
            <a:off x="8145345" y="4887468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34" name="Shape 132"/>
          <p:cNvSpPr/>
          <p:nvPr/>
        </p:nvSpPr>
        <p:spPr>
          <a:xfrm>
            <a:off x="8145345" y="5022669"/>
            <a:ext cx="450669" cy="135201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35" name="Shape 133"/>
          <p:cNvSpPr/>
          <p:nvPr/>
        </p:nvSpPr>
        <p:spPr>
          <a:xfrm>
            <a:off x="8628017" y="4887468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36" name="Shape 134"/>
          <p:cNvSpPr/>
          <p:nvPr/>
        </p:nvSpPr>
        <p:spPr>
          <a:xfrm>
            <a:off x="8628017" y="5112802"/>
            <a:ext cx="450669" cy="450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37" name="Shape 135"/>
          <p:cNvSpPr/>
          <p:nvPr/>
        </p:nvSpPr>
        <p:spPr>
          <a:xfrm>
            <a:off x="9110690" y="4887468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38" name="Shape 136"/>
          <p:cNvSpPr/>
          <p:nvPr/>
        </p:nvSpPr>
        <p:spPr>
          <a:xfrm>
            <a:off x="9110690" y="5022669"/>
            <a:ext cx="450669" cy="135201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39" name="Shape 137"/>
          <p:cNvSpPr/>
          <p:nvPr/>
        </p:nvSpPr>
        <p:spPr>
          <a:xfrm>
            <a:off x="9593362" y="4887468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40" name="Shape 138"/>
          <p:cNvSpPr/>
          <p:nvPr/>
        </p:nvSpPr>
        <p:spPr>
          <a:xfrm>
            <a:off x="9593362" y="5112802"/>
            <a:ext cx="450669" cy="450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41" name="Shape 139"/>
          <p:cNvSpPr/>
          <p:nvPr/>
        </p:nvSpPr>
        <p:spPr>
          <a:xfrm>
            <a:off x="10076035" y="4887468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42" name="Shape 140"/>
          <p:cNvSpPr/>
          <p:nvPr/>
        </p:nvSpPr>
        <p:spPr>
          <a:xfrm>
            <a:off x="10076035" y="5112802"/>
            <a:ext cx="450669" cy="45067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43" name="Shape 141"/>
          <p:cNvSpPr/>
          <p:nvPr/>
        </p:nvSpPr>
        <p:spPr>
          <a:xfrm>
            <a:off x="10558707" y="4887468"/>
            <a:ext cx="450669" cy="270401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44" name="Shape 142"/>
          <p:cNvSpPr/>
          <p:nvPr/>
        </p:nvSpPr>
        <p:spPr>
          <a:xfrm>
            <a:off x="7095744" y="5336177"/>
            <a:ext cx="155448" cy="100584"/>
          </a:xfrm>
          <a:prstGeom prst="rect">
            <a:avLst/>
          </a:prstGeom>
          <a:solidFill>
            <a:srgbClr val="EAE4DE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45" name="Text 143"/>
          <p:cNvSpPr/>
          <p:nvPr/>
        </p:nvSpPr>
        <p:spPr>
          <a:xfrm>
            <a:off x="7315200" y="5272169"/>
            <a:ext cx="352552" cy="219456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800" kern="0" spc="11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OPEN</a:t>
            </a:r>
            <a:endParaRPr lang="en-US" sz="800" dirty="0"/>
          </a:p>
        </p:txBody>
      </p:sp>
      <p:sp>
        <p:nvSpPr>
          <p:cNvPr id="146" name="Shape 144"/>
          <p:cNvSpPr/>
          <p:nvPr/>
        </p:nvSpPr>
        <p:spPr>
          <a:xfrm>
            <a:off x="7832344" y="5336177"/>
            <a:ext cx="155448" cy="100584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47" name="Text 145"/>
          <p:cNvSpPr/>
          <p:nvPr/>
        </p:nvSpPr>
        <p:spPr>
          <a:xfrm>
            <a:off x="8051800" y="5272169"/>
            <a:ext cx="841502" cy="219456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800" kern="0" spc="11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PART-BOOKED</a:t>
            </a:r>
            <a:endParaRPr lang="en-US" sz="800" dirty="0"/>
          </a:p>
        </p:txBody>
      </p:sp>
      <p:sp>
        <p:nvSpPr>
          <p:cNvPr id="148" name="Shape 146"/>
          <p:cNvSpPr/>
          <p:nvPr/>
        </p:nvSpPr>
        <p:spPr>
          <a:xfrm>
            <a:off x="9057894" y="5336177"/>
            <a:ext cx="155448" cy="100584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49" name="Text 147"/>
          <p:cNvSpPr/>
          <p:nvPr/>
        </p:nvSpPr>
        <p:spPr>
          <a:xfrm>
            <a:off x="9277350" y="5272169"/>
            <a:ext cx="631952" cy="219456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800" kern="0" spc="11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FULL 6/6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AF8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>
            <a:extLst>
              <a:ext uri="{FF2B5EF4-FFF2-40B4-BE49-F238E27FC236}">
                <a16:creationId xmlns:a16="http://schemas.microsoft.com/office/drawing/2014/main" id="{344B707B-50B7-4EB7-4BB1-0D4A85AC20E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2000"/>
          </a:blip>
          <a:srcRect r="17685"/>
          <a:stretch>
            <a:fillRect/>
          </a:stretch>
        </p:blipFill>
        <p:spPr>
          <a:xfrm rot="16200000">
            <a:off x="4187184" y="-1251515"/>
            <a:ext cx="3817326" cy="11660453"/>
          </a:xfrm>
          <a:prstGeom prst="rect">
            <a:avLst/>
          </a:prstGeom>
        </p:spPr>
      </p:pic>
      <p:sp>
        <p:nvSpPr>
          <p:cNvPr id="44" name="Shape 10">
            <a:extLst>
              <a:ext uri="{FF2B5EF4-FFF2-40B4-BE49-F238E27FC236}">
                <a16:creationId xmlns:a16="http://schemas.microsoft.com/office/drawing/2014/main" id="{3C442F2E-B74D-259C-EA5B-9BD756CA498B}"/>
              </a:ext>
            </a:extLst>
          </p:cNvPr>
          <p:cNvSpPr/>
          <p:nvPr/>
        </p:nvSpPr>
        <p:spPr>
          <a:xfrm>
            <a:off x="3573704" y="2670047"/>
            <a:ext cx="2384984" cy="1773935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46" name="Shape 10">
            <a:extLst>
              <a:ext uri="{FF2B5EF4-FFF2-40B4-BE49-F238E27FC236}">
                <a16:creationId xmlns:a16="http://schemas.microsoft.com/office/drawing/2014/main" id="{BAD912F7-58F8-44D4-848B-4A32EBF6BE33}"/>
              </a:ext>
            </a:extLst>
          </p:cNvPr>
          <p:cNvSpPr/>
          <p:nvPr/>
        </p:nvSpPr>
        <p:spPr>
          <a:xfrm>
            <a:off x="6179865" y="2670048"/>
            <a:ext cx="2384984" cy="1773935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48" name="Shape 10">
            <a:extLst>
              <a:ext uri="{FF2B5EF4-FFF2-40B4-BE49-F238E27FC236}">
                <a16:creationId xmlns:a16="http://schemas.microsoft.com/office/drawing/2014/main" id="{5B0FCEB9-C450-28E5-8231-47B6FBF0636F}"/>
              </a:ext>
            </a:extLst>
          </p:cNvPr>
          <p:cNvSpPr/>
          <p:nvPr/>
        </p:nvSpPr>
        <p:spPr>
          <a:xfrm>
            <a:off x="8892311" y="2670048"/>
            <a:ext cx="2384984" cy="1790393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42" name="Shape 10">
            <a:extLst>
              <a:ext uri="{FF2B5EF4-FFF2-40B4-BE49-F238E27FC236}">
                <a16:creationId xmlns:a16="http://schemas.microsoft.com/office/drawing/2014/main" id="{43EFB740-8B32-05B6-109D-C82F83659C92}"/>
              </a:ext>
            </a:extLst>
          </p:cNvPr>
          <p:cNvSpPr/>
          <p:nvPr/>
        </p:nvSpPr>
        <p:spPr>
          <a:xfrm>
            <a:off x="914400" y="2670048"/>
            <a:ext cx="2384984" cy="1773933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3" name="Text 1"/>
          <p:cNvSpPr/>
          <p:nvPr/>
        </p:nvSpPr>
        <p:spPr>
          <a:xfrm>
            <a:off x="914400" y="841248"/>
            <a:ext cx="4754880" cy="237744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900" kern="0" spc="16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HOW IT WORKS</a:t>
            </a:r>
            <a:endParaRPr lang="en-US" sz="900" dirty="0"/>
          </a:p>
        </p:txBody>
      </p:sp>
      <p:sp>
        <p:nvSpPr>
          <p:cNvPr id="4" name="Shape 2"/>
          <p:cNvSpPr/>
          <p:nvPr/>
        </p:nvSpPr>
        <p:spPr>
          <a:xfrm>
            <a:off x="2113788" y="964692"/>
            <a:ext cx="1371600" cy="10058"/>
          </a:xfrm>
          <a:prstGeom prst="rect">
            <a:avLst/>
          </a:prstGeom>
          <a:solidFill>
            <a:srgbClr val="DFD7D0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" name="Text 3"/>
          <p:cNvSpPr/>
          <p:nvPr/>
        </p:nvSpPr>
        <p:spPr>
          <a:xfrm>
            <a:off x="914400" y="1408176"/>
            <a:ext cx="10362895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4000"/>
              </a:lnSpc>
              <a:buNone/>
            </a:pPr>
            <a:r>
              <a:rPr lang="en-US" sz="3000" b="1" kern="0" spc="-7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Four stages. Each one leaves a record.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914400" y="2322576"/>
            <a:ext cx="2384984" cy="2560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7" name="Text 5"/>
          <p:cNvSpPr/>
          <p:nvPr/>
        </p:nvSpPr>
        <p:spPr>
          <a:xfrm>
            <a:off x="914400" y="2450592"/>
            <a:ext cx="2384984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kern="0" spc="130" dirty="0">
                <a:solidFill>
                  <a:srgbClr val="F0690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914400" y="2706624"/>
            <a:ext cx="2384984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Book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914400" y="3072384"/>
            <a:ext cx="2384984" cy="1371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Brand, division, stations, flight dates, the days of the week and the hours you want. The grid shows what is still open before you commit.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3573704" y="2322576"/>
            <a:ext cx="2384984" cy="2560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1" name="Text 9"/>
          <p:cNvSpPr/>
          <p:nvPr/>
        </p:nvSpPr>
        <p:spPr>
          <a:xfrm>
            <a:off x="3573704" y="2450592"/>
            <a:ext cx="2384984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kern="0" spc="130" dirty="0">
                <a:solidFill>
                  <a:srgbClr val="F0690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02</a:t>
            </a:r>
            <a:endParaRPr lang="en-US" sz="900" dirty="0"/>
          </a:p>
        </p:txBody>
      </p:sp>
      <p:sp>
        <p:nvSpPr>
          <p:cNvPr id="12" name="Text 10"/>
          <p:cNvSpPr/>
          <p:nvPr/>
        </p:nvSpPr>
        <p:spPr>
          <a:xfrm>
            <a:off x="3573704" y="2706624"/>
            <a:ext cx="2384984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Approve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3573704" y="3072384"/>
            <a:ext cx="2384984" cy="1371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It goes to the assigned approver, who signs it off or sends it back with a reason. Admins can override when something has to move.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6233008" y="2322576"/>
            <a:ext cx="2384984" cy="2560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5" name="Text 13"/>
          <p:cNvSpPr/>
          <p:nvPr/>
        </p:nvSpPr>
        <p:spPr>
          <a:xfrm>
            <a:off x="6233008" y="2450592"/>
            <a:ext cx="2384984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kern="0" spc="130" dirty="0">
                <a:solidFill>
                  <a:srgbClr val="F0690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03</a:t>
            </a:r>
            <a:endParaRPr lang="en-US" sz="900" dirty="0"/>
          </a:p>
        </p:txBody>
      </p:sp>
      <p:sp>
        <p:nvSpPr>
          <p:cNvPr id="16" name="Text 14"/>
          <p:cNvSpPr/>
          <p:nvPr/>
        </p:nvSpPr>
        <p:spPr>
          <a:xfrm>
            <a:off x="6233008" y="2706624"/>
            <a:ext cx="2384984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Produce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6233008" y="3072384"/>
            <a:ext cx="2384984" cy="1371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Write the script </a:t>
            </a:r>
            <a:r>
              <a:rPr lang="en-US" sz="1100" b="1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to a </a:t>
            </a: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set duration. Once recorded, the finished audio is added to the booking campaign, and the approver is flagged to approve. Playback of the audio is possible in the app.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8892311" y="2322576"/>
            <a:ext cx="2384984" cy="25603"/>
          </a:xfrm>
          <a:prstGeom prst="rect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9" name="Text 17"/>
          <p:cNvSpPr/>
          <p:nvPr/>
        </p:nvSpPr>
        <p:spPr>
          <a:xfrm>
            <a:off x="8892311" y="2450592"/>
            <a:ext cx="2384984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kern="0" spc="130" dirty="0">
                <a:solidFill>
                  <a:srgbClr val="F0690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04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8892311" y="2706624"/>
            <a:ext cx="2384984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Report</a:t>
            </a:r>
            <a:endParaRPr lang="en-US" sz="1400" dirty="0"/>
          </a:p>
        </p:txBody>
      </p:sp>
      <p:sp>
        <p:nvSpPr>
          <p:cNvPr id="21" name="Text 19"/>
          <p:cNvSpPr/>
          <p:nvPr/>
        </p:nvSpPr>
        <p:spPr>
          <a:xfrm>
            <a:off x="8892311" y="3072384"/>
            <a:ext cx="2384984" cy="1371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Pull any date range, or the full year, as a PDF — totals by brand, division, station and month, with every campaign named.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914400" y="4654296"/>
            <a:ext cx="10362895" cy="1426464"/>
          </a:xfrm>
          <a:prstGeom prst="rect">
            <a:avLst/>
          </a:prstGeom>
          <a:solidFill>
            <a:srgbClr val="F2EEEA"/>
          </a:solidFill>
          <a:ln w="9525">
            <a:solidFill>
              <a:srgbClr val="F0690F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3" name="Text 21"/>
          <p:cNvSpPr/>
          <p:nvPr/>
        </p:nvSpPr>
        <p:spPr>
          <a:xfrm>
            <a:off x="1152144" y="4654296"/>
            <a:ext cx="7315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08:14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965960" y="4654296"/>
            <a:ext cx="7619695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Rebecca</a:t>
            </a:r>
            <a:r>
              <a:rPr lang="en-US" sz="115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 submitted “Winter Sale — BOGOF” for approval</a:t>
            </a:r>
            <a:endParaRPr lang="en-US" sz="1150" dirty="0"/>
          </a:p>
        </p:txBody>
      </p:sp>
      <p:sp>
        <p:nvSpPr>
          <p:cNvPr id="25" name="Shape 23"/>
          <p:cNvSpPr/>
          <p:nvPr/>
        </p:nvSpPr>
        <p:spPr>
          <a:xfrm>
            <a:off x="10184587" y="4773168"/>
            <a:ext cx="854964" cy="237744"/>
          </a:xfrm>
          <a:prstGeom prst="rect">
            <a:avLst/>
          </a:prstGeom>
          <a:solidFill>
            <a:srgbClr val="F6EBD9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26" name="Text 24"/>
          <p:cNvSpPr/>
          <p:nvPr/>
        </p:nvSpPr>
        <p:spPr>
          <a:xfrm>
            <a:off x="10184587" y="4773168"/>
            <a:ext cx="854964" cy="237744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 algn="ctr">
              <a:buNone/>
            </a:pPr>
            <a:r>
              <a:rPr lang="en-US" sz="800" kern="0" spc="110" dirty="0">
                <a:solidFill>
                  <a:srgbClr val="B26A0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PENDING</a:t>
            </a:r>
            <a:endParaRPr lang="en-US" sz="800" dirty="0"/>
          </a:p>
        </p:txBody>
      </p:sp>
      <p:sp>
        <p:nvSpPr>
          <p:cNvPr id="27" name="Shape 25"/>
          <p:cNvSpPr/>
          <p:nvPr/>
        </p:nvSpPr>
        <p:spPr>
          <a:xfrm>
            <a:off x="914400" y="5129784"/>
            <a:ext cx="10362895" cy="7315"/>
          </a:xfrm>
          <a:prstGeom prst="rect">
            <a:avLst/>
          </a:prstGeom>
          <a:solidFill>
            <a:srgbClr val="DFD7D0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28" name="Text 26"/>
          <p:cNvSpPr/>
          <p:nvPr/>
        </p:nvSpPr>
        <p:spPr>
          <a:xfrm>
            <a:off x="1152144" y="5129784"/>
            <a:ext cx="7315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09:02</a:t>
            </a:r>
            <a:endParaRPr lang="en-US" sz="900" dirty="0"/>
          </a:p>
        </p:txBody>
      </p:sp>
      <p:sp>
        <p:nvSpPr>
          <p:cNvPr id="29" name="Text 27"/>
          <p:cNvSpPr/>
          <p:nvPr/>
        </p:nvSpPr>
        <p:spPr>
          <a:xfrm>
            <a:off x="1965960" y="5129784"/>
            <a:ext cx="7619695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Meagan</a:t>
            </a:r>
            <a:r>
              <a:rPr lang="en-US" sz="115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 approved the booking</a:t>
            </a:r>
            <a:endParaRPr lang="en-US" sz="1150" dirty="0"/>
          </a:p>
        </p:txBody>
      </p:sp>
      <p:sp>
        <p:nvSpPr>
          <p:cNvPr id="30" name="Shape 28"/>
          <p:cNvSpPr/>
          <p:nvPr/>
        </p:nvSpPr>
        <p:spPr>
          <a:xfrm>
            <a:off x="10106863" y="5248656"/>
            <a:ext cx="932688" cy="237744"/>
          </a:xfrm>
          <a:prstGeom prst="rect">
            <a:avLst/>
          </a:prstGeom>
          <a:solidFill>
            <a:srgbClr val="E1EEE6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1" name="Text 29"/>
          <p:cNvSpPr/>
          <p:nvPr/>
        </p:nvSpPr>
        <p:spPr>
          <a:xfrm>
            <a:off x="10106863" y="5248656"/>
            <a:ext cx="932688" cy="237744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 algn="ctr">
              <a:buNone/>
            </a:pPr>
            <a:r>
              <a:rPr lang="en-US" sz="800" kern="0" spc="110" dirty="0">
                <a:solidFill>
                  <a:srgbClr val="2F7D4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APPROVED</a:t>
            </a:r>
            <a:endParaRPr lang="en-US" sz="800" dirty="0"/>
          </a:p>
        </p:txBody>
      </p:sp>
      <p:sp>
        <p:nvSpPr>
          <p:cNvPr id="32" name="Shape 30"/>
          <p:cNvSpPr/>
          <p:nvPr/>
        </p:nvSpPr>
        <p:spPr>
          <a:xfrm>
            <a:off x="914400" y="5605272"/>
            <a:ext cx="10362895" cy="7315"/>
          </a:xfrm>
          <a:prstGeom prst="rect">
            <a:avLst/>
          </a:prstGeom>
          <a:solidFill>
            <a:srgbClr val="DFD7D0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3" name="Text 31"/>
          <p:cNvSpPr/>
          <p:nvPr/>
        </p:nvSpPr>
        <p:spPr>
          <a:xfrm>
            <a:off x="1152144" y="5605272"/>
            <a:ext cx="7315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11:47</a:t>
            </a:r>
            <a:endParaRPr lang="en-US" sz="900" dirty="0"/>
          </a:p>
        </p:txBody>
      </p:sp>
      <p:sp>
        <p:nvSpPr>
          <p:cNvPr id="34" name="Text 32"/>
          <p:cNvSpPr/>
          <p:nvPr/>
        </p:nvSpPr>
        <p:spPr>
          <a:xfrm>
            <a:off x="1965960" y="5605272"/>
            <a:ext cx="7619695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Marcel</a:t>
            </a:r>
            <a:r>
              <a:rPr lang="en-US" sz="115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 uploaded the audio — 30 second cut</a:t>
            </a:r>
            <a:endParaRPr lang="en-US" sz="1150" dirty="0"/>
          </a:p>
        </p:txBody>
      </p:sp>
      <p:sp>
        <p:nvSpPr>
          <p:cNvPr id="35" name="Shape 33"/>
          <p:cNvSpPr/>
          <p:nvPr/>
        </p:nvSpPr>
        <p:spPr>
          <a:xfrm>
            <a:off x="10262311" y="5724144"/>
            <a:ext cx="777240" cy="237744"/>
          </a:xfrm>
          <a:prstGeom prst="rect">
            <a:avLst/>
          </a:prstGeom>
          <a:solidFill>
            <a:srgbClr val="E1EEE6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6" name="Text 34"/>
          <p:cNvSpPr/>
          <p:nvPr/>
        </p:nvSpPr>
        <p:spPr>
          <a:xfrm>
            <a:off x="10262311" y="5724144"/>
            <a:ext cx="777240" cy="237744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 algn="ctr">
              <a:buNone/>
            </a:pPr>
            <a:r>
              <a:rPr lang="en-US" sz="800" kern="0" spc="110" dirty="0">
                <a:solidFill>
                  <a:srgbClr val="2F7D4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ON AIR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AF8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8D16E38B-B2AC-51D3-606A-3F288DDE63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3447" y="280851"/>
            <a:ext cx="2912550" cy="6296297"/>
          </a:xfrm>
          <a:prstGeom prst="rect">
            <a:avLst/>
          </a:prstGeom>
        </p:spPr>
      </p:pic>
      <p:sp>
        <p:nvSpPr>
          <p:cNvPr id="29" name="Shape 10">
            <a:extLst>
              <a:ext uri="{FF2B5EF4-FFF2-40B4-BE49-F238E27FC236}">
                <a16:creationId xmlns:a16="http://schemas.microsoft.com/office/drawing/2014/main" id="{613C5255-3210-471E-65EC-C8DA675142FA}"/>
              </a:ext>
            </a:extLst>
          </p:cNvPr>
          <p:cNvSpPr/>
          <p:nvPr/>
        </p:nvSpPr>
        <p:spPr>
          <a:xfrm>
            <a:off x="7969299" y="4114800"/>
            <a:ext cx="3307994" cy="1600200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7" name="Shape 5">
            <a:extLst>
              <a:ext uri="{FF2B5EF4-FFF2-40B4-BE49-F238E27FC236}">
                <a16:creationId xmlns:a16="http://schemas.microsoft.com/office/drawing/2014/main" id="{A3A2347F-17FD-E34D-3BC1-0BFE590B1C04}"/>
              </a:ext>
            </a:extLst>
          </p:cNvPr>
          <p:cNvSpPr/>
          <p:nvPr/>
        </p:nvSpPr>
        <p:spPr>
          <a:xfrm>
            <a:off x="7969299" y="2295144"/>
            <a:ext cx="3307995" cy="1600200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3" name="Text 1"/>
          <p:cNvSpPr/>
          <p:nvPr/>
        </p:nvSpPr>
        <p:spPr>
          <a:xfrm>
            <a:off x="914400" y="841248"/>
            <a:ext cx="4754880" cy="237744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900" kern="0" spc="16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APPROVALS &amp; ACCOUNTABILITY</a:t>
            </a:r>
            <a:endParaRPr lang="en-US" sz="900" dirty="0"/>
          </a:p>
        </p:txBody>
      </p:sp>
      <p:sp>
        <p:nvSpPr>
          <p:cNvPr id="4" name="Shape 2"/>
          <p:cNvSpPr/>
          <p:nvPr/>
        </p:nvSpPr>
        <p:spPr>
          <a:xfrm>
            <a:off x="3278378" y="964692"/>
            <a:ext cx="1371600" cy="10058"/>
          </a:xfrm>
          <a:prstGeom prst="rect">
            <a:avLst/>
          </a:prstGeom>
          <a:solidFill>
            <a:srgbClr val="DFD7D0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" name="Text 3"/>
          <p:cNvSpPr/>
          <p:nvPr/>
        </p:nvSpPr>
        <p:spPr>
          <a:xfrm>
            <a:off x="914400" y="1408176"/>
            <a:ext cx="10362895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4000"/>
              </a:lnSpc>
              <a:buNone/>
            </a:pPr>
            <a:r>
              <a:rPr lang="en-US" sz="3000" b="1" kern="0" spc="-7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Sign-off with a name on it.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914400" y="2295144"/>
            <a:ext cx="3307994" cy="1600200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7" name="Text 5"/>
          <p:cNvSpPr/>
          <p:nvPr/>
        </p:nvSpPr>
        <p:spPr>
          <a:xfrm>
            <a:off x="1152144" y="2478024"/>
            <a:ext cx="2832506" cy="2468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kern="0" spc="-2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Assigned, not broadcast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1152144" y="2761488"/>
            <a:ext cx="2832506" cy="9509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Every booking names the person who must approve it.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4441850" y="2295144"/>
            <a:ext cx="3307994" cy="1600200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0" name="Text 8"/>
          <p:cNvSpPr/>
          <p:nvPr/>
        </p:nvSpPr>
        <p:spPr>
          <a:xfrm>
            <a:off x="4679594" y="2478024"/>
            <a:ext cx="2832506" cy="2468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kern="0" spc="-2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Rejections carry a reason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4679594" y="2761488"/>
            <a:ext cx="2832506" cy="9509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Sending a booking back requires an explanation. The planner sees it against the campaign, not in a separate email.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7969301" y="2295144"/>
            <a:ext cx="3307994" cy="1600200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3" name="Text 11"/>
          <p:cNvSpPr/>
          <p:nvPr/>
        </p:nvSpPr>
        <p:spPr>
          <a:xfrm>
            <a:off x="8207045" y="2478024"/>
            <a:ext cx="2832506" cy="2468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kern="0" spc="-2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Admin override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8207045" y="2761488"/>
            <a:ext cx="2832506" cy="9509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When a decision has to change, an admin can reopen or re-approve — and the override is recorded as an override.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914400" y="4114800"/>
            <a:ext cx="3307994" cy="1600200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6" name="Text 14"/>
          <p:cNvSpPr/>
          <p:nvPr/>
        </p:nvSpPr>
        <p:spPr>
          <a:xfrm>
            <a:off x="1152144" y="4297680"/>
            <a:ext cx="2832506" cy="2468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kern="0" spc="-2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Email at each step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1152144" y="4581144"/>
            <a:ext cx="2832506" cy="9509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Submissions, approvals, rejections, script and audio uploads all notify the people attached to that booking.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4441850" y="4114800"/>
            <a:ext cx="3307994" cy="1600200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9" name="Text 17"/>
          <p:cNvSpPr/>
          <p:nvPr/>
        </p:nvSpPr>
        <p:spPr>
          <a:xfrm>
            <a:off x="4679594" y="4297680"/>
            <a:ext cx="2832506" cy="2468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kern="0" spc="-2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 full activity trail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4679594" y="4581144"/>
            <a:ext cx="2832506" cy="9509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Who did what, to which campaign, and when — kept for the life of the booking.</a:t>
            </a:r>
            <a:endParaRPr lang="en-US" sz="1100" dirty="0"/>
          </a:p>
        </p:txBody>
      </p:sp>
      <p:sp>
        <p:nvSpPr>
          <p:cNvPr id="21" name="Shape 19"/>
          <p:cNvSpPr/>
          <p:nvPr/>
        </p:nvSpPr>
        <p:spPr>
          <a:xfrm>
            <a:off x="7969301" y="4114800"/>
            <a:ext cx="3307994" cy="1600200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2" name="Text 20"/>
          <p:cNvSpPr/>
          <p:nvPr/>
        </p:nvSpPr>
        <p:spPr>
          <a:xfrm>
            <a:off x="8207045" y="4297680"/>
            <a:ext cx="2832506" cy="2468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kern="0" spc="-2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Role-based access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8207045" y="4581144"/>
            <a:ext cx="2832506" cy="9509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Planners, approvers and admins see different screens. Reference data and user management stay with the admins.</a:t>
            </a:r>
            <a:endParaRPr lang="en-US" sz="1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AF8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19E3AA73-29CD-5AE4-7BA1-41DFC9285139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89000"/>
          </a:blip>
          <a:stretch>
            <a:fillRect/>
          </a:stretch>
        </p:blipFill>
        <p:spPr>
          <a:xfrm>
            <a:off x="7858785" y="197042"/>
            <a:ext cx="4276699" cy="6425501"/>
          </a:xfrm>
          <a:prstGeom prst="rect">
            <a:avLst/>
          </a:prstGeom>
        </p:spPr>
      </p:pic>
      <p:sp>
        <p:nvSpPr>
          <p:cNvPr id="25" name="Shape 10">
            <a:extLst>
              <a:ext uri="{FF2B5EF4-FFF2-40B4-BE49-F238E27FC236}">
                <a16:creationId xmlns:a16="http://schemas.microsoft.com/office/drawing/2014/main" id="{2B914F07-FA53-75F7-2B0E-EFC0341F39F7}"/>
              </a:ext>
            </a:extLst>
          </p:cNvPr>
          <p:cNvSpPr/>
          <p:nvPr/>
        </p:nvSpPr>
        <p:spPr>
          <a:xfrm>
            <a:off x="6415887" y="1408176"/>
            <a:ext cx="4861407" cy="1828800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7" name="Shape 10">
            <a:extLst>
              <a:ext uri="{FF2B5EF4-FFF2-40B4-BE49-F238E27FC236}">
                <a16:creationId xmlns:a16="http://schemas.microsoft.com/office/drawing/2014/main" id="{D14EC2B7-7311-9BA7-2321-0B04EA42E4AE}"/>
              </a:ext>
            </a:extLst>
          </p:cNvPr>
          <p:cNvSpPr/>
          <p:nvPr/>
        </p:nvSpPr>
        <p:spPr>
          <a:xfrm>
            <a:off x="6415889" y="3412903"/>
            <a:ext cx="4861407" cy="1600200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" name="Text 0"/>
          <p:cNvSpPr/>
          <p:nvPr/>
        </p:nvSpPr>
        <p:spPr>
          <a:xfrm>
            <a:off x="9997135" y="6199632"/>
            <a:ext cx="12801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b="1" kern="0" spc="100" dirty="0">
                <a:solidFill>
                  <a:srgbClr val="F0690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07</a:t>
            </a:r>
            <a:r>
              <a:rPr lang="en-US" sz="900" kern="0" spc="10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/  11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914400" y="841248"/>
            <a:ext cx="4754880" cy="237744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900" kern="0" spc="16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SCRIPTS &amp; PRODUCTION</a:t>
            </a:r>
            <a:endParaRPr lang="en-US" sz="900" dirty="0"/>
          </a:p>
        </p:txBody>
      </p:sp>
      <p:sp>
        <p:nvSpPr>
          <p:cNvPr id="4" name="Shape 2"/>
          <p:cNvSpPr/>
          <p:nvPr/>
        </p:nvSpPr>
        <p:spPr>
          <a:xfrm>
            <a:off x="2779268" y="964692"/>
            <a:ext cx="1371600" cy="10058"/>
          </a:xfrm>
          <a:prstGeom prst="rect">
            <a:avLst/>
          </a:prstGeom>
          <a:solidFill>
            <a:srgbClr val="DFD7D0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" name="Text 3"/>
          <p:cNvSpPr/>
          <p:nvPr/>
        </p:nvSpPr>
        <p:spPr>
          <a:xfrm>
            <a:off x="914400" y="1408176"/>
            <a:ext cx="4861408" cy="1554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4000"/>
              </a:lnSpc>
              <a:buNone/>
            </a:pPr>
            <a:r>
              <a:rPr lang="en-US" sz="3000" b="1" kern="0" spc="-7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The script and the audio live with the booking — not in a folder.</a:t>
            </a:r>
            <a:endParaRPr lang="en-US" sz="3000" dirty="0"/>
          </a:p>
        </p:txBody>
      </p:sp>
      <p:sp>
        <p:nvSpPr>
          <p:cNvPr id="6" name="Text 4"/>
          <p:cNvSpPr/>
          <p:nvPr/>
        </p:nvSpPr>
        <p:spPr>
          <a:xfrm>
            <a:off x="914400" y="3072384"/>
            <a:ext cx="4861408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Production stops being a separate hand-off. The words, the cut and the approval all sit on the same record.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914400" y="3954780"/>
            <a:ext cx="155448" cy="155448"/>
          </a:xfrm>
          <a:prstGeom prst="rect">
            <a:avLst/>
          </a:prstGeom>
          <a:solidFill>
            <a:srgbClr val="FBE0CC"/>
          </a:solidFill>
          <a:ln w="9525">
            <a:solidFill>
              <a:srgbClr val="F7B183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8" name="Text 6"/>
          <p:cNvSpPr/>
          <p:nvPr/>
        </p:nvSpPr>
        <p:spPr>
          <a:xfrm>
            <a:off x="909828" y="3931920"/>
            <a:ext cx="173736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0690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✓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1207008" y="3904488"/>
            <a:ext cx="4568800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4000"/>
              </a:lnSpc>
              <a:buNone/>
            </a:pPr>
            <a:r>
              <a:rPr lang="en-US" sz="115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Write to a duration</a:t>
            </a:r>
            <a:r>
              <a:rPr lang="en-US" sz="115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 — scripts are written in the app against the length they have to fit.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914400" y="4640580"/>
            <a:ext cx="155448" cy="155448"/>
          </a:xfrm>
          <a:prstGeom prst="rect">
            <a:avLst/>
          </a:prstGeom>
          <a:solidFill>
            <a:srgbClr val="FBE0CC"/>
          </a:solidFill>
          <a:ln w="9525">
            <a:solidFill>
              <a:srgbClr val="F7B183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1" name="Text 9"/>
          <p:cNvSpPr/>
          <p:nvPr/>
        </p:nvSpPr>
        <p:spPr>
          <a:xfrm>
            <a:off x="909828" y="4617720"/>
            <a:ext cx="173736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0690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✓</a:t>
            </a:r>
            <a:endParaRPr lang="en-US" sz="900" dirty="0"/>
          </a:p>
        </p:txBody>
      </p:sp>
      <p:sp>
        <p:nvSpPr>
          <p:cNvPr id="12" name="Text 10"/>
          <p:cNvSpPr/>
          <p:nvPr/>
        </p:nvSpPr>
        <p:spPr>
          <a:xfrm>
            <a:off x="1207008" y="4590288"/>
            <a:ext cx="4568800" cy="329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4000"/>
              </a:lnSpc>
              <a:buNone/>
            </a:pPr>
            <a:r>
              <a:rPr lang="en-US" sz="115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Every edit is a version</a:t>
            </a:r>
            <a:r>
              <a:rPr lang="en-US" sz="115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 — compare what changed and restore an earlier draft.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914400" y="5088636"/>
            <a:ext cx="155448" cy="155448"/>
          </a:xfrm>
          <a:prstGeom prst="rect">
            <a:avLst/>
          </a:prstGeom>
          <a:solidFill>
            <a:srgbClr val="FBE0CC"/>
          </a:solidFill>
          <a:ln w="9525">
            <a:solidFill>
              <a:srgbClr val="F7B183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4" name="Text 12"/>
          <p:cNvSpPr/>
          <p:nvPr/>
        </p:nvSpPr>
        <p:spPr>
          <a:xfrm>
            <a:off x="909828" y="5065776"/>
            <a:ext cx="173736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0690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✓</a:t>
            </a:r>
            <a:endParaRPr lang="en-US" sz="900" dirty="0"/>
          </a:p>
        </p:txBody>
      </p:sp>
      <p:sp>
        <p:nvSpPr>
          <p:cNvPr id="15" name="Text 13"/>
          <p:cNvSpPr/>
          <p:nvPr/>
        </p:nvSpPr>
        <p:spPr>
          <a:xfrm>
            <a:off x="1207008" y="5038344"/>
            <a:ext cx="4568800" cy="329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4000"/>
              </a:lnSpc>
              <a:buNone/>
            </a:pPr>
            <a:r>
              <a:rPr lang="en-US" sz="115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Audio on the booking</a:t>
            </a:r>
            <a:r>
              <a:rPr lang="en-US" sz="115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 — upload the finished cut and play it back in the browser.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6415888" y="1408176"/>
            <a:ext cx="4861408" cy="1828800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7" name="Text 15"/>
          <p:cNvSpPr/>
          <p:nvPr/>
        </p:nvSpPr>
        <p:spPr>
          <a:xfrm>
            <a:off x="6653632" y="1591056"/>
            <a:ext cx="4385920" cy="2468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kern="0" spc="-2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Paid production, priced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6653632" y="1874520"/>
            <a:ext cx="4385920" cy="11795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Request studio time, a voice artist or a re-version from your own service list, with the rates already on it. The request is itemised, costed and tracked to completion — then billed.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6415888" y="3419856"/>
            <a:ext cx="4861408" cy="1600200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0" name="Text 18"/>
          <p:cNvSpPr/>
          <p:nvPr/>
        </p:nvSpPr>
        <p:spPr>
          <a:xfrm>
            <a:off x="6653632" y="3602736"/>
            <a:ext cx="4385920" cy="2468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kern="0" spc="-2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Nothing leaves your control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6653632" y="3886200"/>
            <a:ext cx="4385920" cy="9509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Scripts and audio go to your own object storage. Files are served through short-lived private links, never a public folder.</a:t>
            </a:r>
            <a:endParaRPr lang="en-US" sz="1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AF8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A81F7ACF-E72F-F5E0-5FBD-CD2A1CEF9E22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67000"/>
          </a:blip>
          <a:srcRect b="33200"/>
          <a:stretch>
            <a:fillRect/>
          </a:stretch>
        </p:blipFill>
        <p:spPr>
          <a:xfrm>
            <a:off x="307136" y="2505456"/>
            <a:ext cx="11577419" cy="4352544"/>
          </a:xfrm>
          <a:prstGeom prst="rect">
            <a:avLst/>
          </a:prstGeom>
        </p:spPr>
      </p:pic>
      <p:sp>
        <p:nvSpPr>
          <p:cNvPr id="28" name="Shape 4">
            <a:extLst>
              <a:ext uri="{FF2B5EF4-FFF2-40B4-BE49-F238E27FC236}">
                <a16:creationId xmlns:a16="http://schemas.microsoft.com/office/drawing/2014/main" id="{2F6CF3AD-5271-CD4B-9DC7-0658EA55B9A8}"/>
              </a:ext>
            </a:extLst>
          </p:cNvPr>
          <p:cNvSpPr/>
          <p:nvPr/>
        </p:nvSpPr>
        <p:spPr>
          <a:xfrm>
            <a:off x="914400" y="5091902"/>
            <a:ext cx="10362893" cy="420624"/>
          </a:xfrm>
          <a:prstGeom prst="rect">
            <a:avLst/>
          </a:prstGeom>
          <a:solidFill>
            <a:srgbClr val="F2EEEA">
              <a:alpha val="55000"/>
            </a:srgbClr>
          </a:solidFill>
          <a:ln w="9525">
            <a:noFill/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2" name="Shape 14">
            <a:extLst>
              <a:ext uri="{FF2B5EF4-FFF2-40B4-BE49-F238E27FC236}">
                <a16:creationId xmlns:a16="http://schemas.microsoft.com/office/drawing/2014/main" id="{C29FDE9A-643A-DC22-4B66-D0E67F7E164B}"/>
              </a:ext>
            </a:extLst>
          </p:cNvPr>
          <p:cNvSpPr/>
          <p:nvPr/>
        </p:nvSpPr>
        <p:spPr>
          <a:xfrm>
            <a:off x="8851162" y="2788920"/>
            <a:ext cx="2426131" cy="1874520"/>
          </a:xfrm>
          <a:prstGeom prst="rect">
            <a:avLst/>
          </a:prstGeom>
          <a:solidFill>
            <a:srgbClr val="F2EEEA">
              <a:alpha val="80000"/>
            </a:srgbClr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4" name="Shape 14">
            <a:extLst>
              <a:ext uri="{FF2B5EF4-FFF2-40B4-BE49-F238E27FC236}">
                <a16:creationId xmlns:a16="http://schemas.microsoft.com/office/drawing/2014/main" id="{BD89F1A5-8C2A-A529-F240-2144B50FFBEB}"/>
              </a:ext>
            </a:extLst>
          </p:cNvPr>
          <p:cNvSpPr/>
          <p:nvPr/>
        </p:nvSpPr>
        <p:spPr>
          <a:xfrm>
            <a:off x="6205574" y="2798064"/>
            <a:ext cx="2426131" cy="1874520"/>
          </a:xfrm>
          <a:prstGeom prst="rect">
            <a:avLst/>
          </a:prstGeom>
          <a:solidFill>
            <a:srgbClr val="F2EEEA">
              <a:alpha val="80000"/>
            </a:srgbClr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3" name="Text 1"/>
          <p:cNvSpPr/>
          <p:nvPr/>
        </p:nvSpPr>
        <p:spPr>
          <a:xfrm>
            <a:off x="914400" y="841248"/>
            <a:ext cx="4754880" cy="237744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900" kern="0" spc="160" dirty="0">
                <a:latin typeface="Consolas" pitchFamily="34" charset="0"/>
                <a:ea typeface="Consolas" pitchFamily="34" charset="-122"/>
                <a:cs typeface="Consolas" pitchFamily="34" charset="-120"/>
              </a:rPr>
              <a:t>REPORTING</a:t>
            </a:r>
            <a:endParaRPr lang="en-US" sz="900" dirty="0"/>
          </a:p>
        </p:txBody>
      </p:sp>
      <p:sp>
        <p:nvSpPr>
          <p:cNvPr id="4" name="Shape 2"/>
          <p:cNvSpPr/>
          <p:nvPr/>
        </p:nvSpPr>
        <p:spPr>
          <a:xfrm>
            <a:off x="1864233" y="964692"/>
            <a:ext cx="1371600" cy="10058"/>
          </a:xfrm>
          <a:prstGeom prst="rect">
            <a:avLst/>
          </a:prstGeom>
          <a:solidFill>
            <a:srgbClr val="DFD7D0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" name="Text 3"/>
          <p:cNvSpPr/>
          <p:nvPr/>
        </p:nvSpPr>
        <p:spPr>
          <a:xfrm>
            <a:off x="914400" y="1408176"/>
            <a:ext cx="960120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4000"/>
              </a:lnSpc>
              <a:buNone/>
            </a:pPr>
            <a:r>
              <a:rPr lang="en-US" sz="3000" b="1" kern="0" spc="-7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-122"/>
                <a:cs typeface="Segoe UI" pitchFamily="34" charset="-120"/>
              </a:rPr>
              <a:t>Answer “what did we run this year?”</a:t>
            </a:r>
            <a:endParaRPr lang="en-US" sz="3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hape 4"/>
          <p:cNvSpPr/>
          <p:nvPr/>
        </p:nvSpPr>
        <p:spPr>
          <a:xfrm>
            <a:off x="914400" y="2798064"/>
            <a:ext cx="2426132" cy="1874520"/>
          </a:xfrm>
          <a:prstGeom prst="rect">
            <a:avLst/>
          </a:prstGeom>
          <a:solidFill>
            <a:srgbClr val="F2EEEA">
              <a:alpha val="80000"/>
            </a:srgbClr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7" name="Text 5"/>
          <p:cNvSpPr/>
          <p:nvPr/>
        </p:nvSpPr>
        <p:spPr>
          <a:xfrm>
            <a:off x="1152144" y="2980944"/>
            <a:ext cx="1950644" cy="2468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kern="0" spc="-2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Any date range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1152144" y="3410712"/>
            <a:ext cx="1950644" cy="12252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Every campaign in the period, with its stations, slots and rates — on screen or as a PDF.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3559988" y="2798064"/>
            <a:ext cx="2426132" cy="1874520"/>
          </a:xfrm>
          <a:prstGeom prst="rect">
            <a:avLst/>
          </a:prstGeom>
          <a:solidFill>
            <a:srgbClr val="F2EEEA">
              <a:alpha val="80000"/>
            </a:srgbClr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0" name="Text 8"/>
          <p:cNvSpPr/>
          <p:nvPr/>
        </p:nvSpPr>
        <p:spPr>
          <a:xfrm>
            <a:off x="3797732" y="2980944"/>
            <a:ext cx="1950644" cy="2468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kern="0" spc="-2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The annual report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3797732" y="3410712"/>
            <a:ext cx="1950644" cy="12252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Totals by brand, by division, by station and by month, plus an alphabetical list of every distinct campaign that ran.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6443320" y="2980944"/>
            <a:ext cx="1950644" cy="4937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kern="0" spc="-2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PDFs made in-house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6443320" y="3400262"/>
            <a:ext cx="1950644" cy="9784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Documents are rendered on your own server. No third-party document service ever sees your campaign data.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9088907" y="2980944"/>
            <a:ext cx="1950644" cy="4937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kern="0" spc="-2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Year-end clear-down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9088907" y="3382627"/>
            <a:ext cx="1950644" cy="9784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Close off a year and remove its data deliberately — and only after that year’s report has been generated, so the record survives the cleanup.</a:t>
            </a:r>
            <a:endParaRPr lang="en-US" sz="1100" dirty="0"/>
          </a:p>
        </p:txBody>
      </p:sp>
      <p:sp>
        <p:nvSpPr>
          <p:cNvPr id="18" name="Text 16"/>
          <p:cNvSpPr/>
          <p:nvPr/>
        </p:nvSpPr>
        <p:spPr>
          <a:xfrm>
            <a:off x="914399" y="5120640"/>
            <a:ext cx="10565239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400" b="1" dirty="0">
                <a:latin typeface="Segoe UI" pitchFamily="34" charset="0"/>
                <a:ea typeface="Segoe UI" pitchFamily="34" charset="-122"/>
                <a:cs typeface="Segoe UI" pitchFamily="34" charset="-120"/>
              </a:rPr>
              <a:t>Clearing data is locked behind the report and requires a typed confirmation and a password re-entry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AF8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914400" y="841248"/>
            <a:ext cx="4754880" cy="237744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900" kern="0" spc="16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BUILT TO RUN</a:t>
            </a:r>
            <a:endParaRPr lang="en-US" sz="900" dirty="0"/>
          </a:p>
        </p:txBody>
      </p:sp>
      <p:sp>
        <p:nvSpPr>
          <p:cNvPr id="4" name="Shape 2"/>
          <p:cNvSpPr/>
          <p:nvPr/>
        </p:nvSpPr>
        <p:spPr>
          <a:xfrm>
            <a:off x="2113788" y="964692"/>
            <a:ext cx="1371600" cy="10058"/>
          </a:xfrm>
          <a:prstGeom prst="rect">
            <a:avLst/>
          </a:prstGeom>
          <a:solidFill>
            <a:srgbClr val="DFD7D0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" name="Text 3"/>
          <p:cNvSpPr/>
          <p:nvPr/>
        </p:nvSpPr>
        <p:spPr>
          <a:xfrm>
            <a:off x="914400" y="1408176"/>
            <a:ext cx="4861408" cy="1554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4000"/>
              </a:lnSpc>
              <a:buNone/>
            </a:pPr>
            <a:r>
              <a:rPr lang="en-US" sz="3000" b="1" kern="0" spc="-7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Your domain, your storage, no third parties in the middle.</a:t>
            </a:r>
            <a:endParaRPr lang="en-US" sz="3000" dirty="0"/>
          </a:p>
        </p:txBody>
      </p:sp>
      <p:sp>
        <p:nvSpPr>
          <p:cNvPr id="6" name="Text 4"/>
          <p:cNvSpPr/>
          <p:nvPr/>
        </p:nvSpPr>
        <p:spPr>
          <a:xfrm>
            <a:off x="914400" y="3072384"/>
            <a:ext cx="4861408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It is a hosted web app, not a spreadsheet with ambitions and not a seat licence on somebody else’s platform.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914400" y="4000500"/>
            <a:ext cx="155448" cy="155448"/>
          </a:xfrm>
          <a:prstGeom prst="rect">
            <a:avLst/>
          </a:prstGeom>
          <a:solidFill>
            <a:srgbClr val="FBE0CC"/>
          </a:solidFill>
          <a:ln w="9525">
            <a:solidFill>
              <a:srgbClr val="F7B183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8" name="Text 6"/>
          <p:cNvSpPr/>
          <p:nvPr/>
        </p:nvSpPr>
        <p:spPr>
          <a:xfrm>
            <a:off x="909828" y="3977640"/>
            <a:ext cx="173736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0690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✓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1207008" y="3950208"/>
            <a:ext cx="4568800" cy="329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4000"/>
              </a:lnSpc>
              <a:buNone/>
            </a:pPr>
            <a:r>
              <a:rPr lang="en-US" sz="115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Your own domain</a:t>
            </a:r>
            <a:r>
              <a:rPr lang="en-US" sz="115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, with a valid certificate renewed automatically.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914400" y="4448556"/>
            <a:ext cx="155448" cy="155448"/>
          </a:xfrm>
          <a:prstGeom prst="rect">
            <a:avLst/>
          </a:prstGeom>
          <a:solidFill>
            <a:srgbClr val="FBE0CC"/>
          </a:solidFill>
          <a:ln w="9525">
            <a:solidFill>
              <a:srgbClr val="F7B183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1" name="Text 9"/>
          <p:cNvSpPr/>
          <p:nvPr/>
        </p:nvSpPr>
        <p:spPr>
          <a:xfrm>
            <a:off x="909828" y="4425696"/>
            <a:ext cx="173736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0690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✓</a:t>
            </a:r>
            <a:endParaRPr lang="en-US" sz="900" dirty="0"/>
          </a:p>
        </p:txBody>
      </p:sp>
      <p:sp>
        <p:nvSpPr>
          <p:cNvPr id="12" name="Text 10"/>
          <p:cNvSpPr/>
          <p:nvPr/>
        </p:nvSpPr>
        <p:spPr>
          <a:xfrm>
            <a:off x="1207008" y="4398264"/>
            <a:ext cx="4568800" cy="329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4000"/>
              </a:lnSpc>
              <a:buNone/>
            </a:pPr>
            <a:r>
              <a:rPr lang="en-US" sz="115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Your own object storage</a:t>
            </a:r>
            <a:r>
              <a:rPr lang="en-US" sz="115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 for every script and audio file.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914400" y="4896612"/>
            <a:ext cx="155448" cy="155448"/>
          </a:xfrm>
          <a:prstGeom prst="rect">
            <a:avLst/>
          </a:prstGeom>
          <a:solidFill>
            <a:srgbClr val="FBE0CC"/>
          </a:solidFill>
          <a:ln w="9525">
            <a:solidFill>
              <a:srgbClr val="F7B183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4" name="Text 12"/>
          <p:cNvSpPr/>
          <p:nvPr/>
        </p:nvSpPr>
        <p:spPr>
          <a:xfrm>
            <a:off x="909828" y="4873752"/>
            <a:ext cx="173736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0690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✓</a:t>
            </a:r>
            <a:endParaRPr lang="en-US" sz="900" dirty="0"/>
          </a:p>
        </p:txBody>
      </p:sp>
      <p:sp>
        <p:nvSpPr>
          <p:cNvPr id="15" name="Text 13"/>
          <p:cNvSpPr/>
          <p:nvPr/>
        </p:nvSpPr>
        <p:spPr>
          <a:xfrm>
            <a:off x="1207008" y="4846320"/>
            <a:ext cx="4568800" cy="329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4000"/>
              </a:lnSpc>
              <a:buNone/>
            </a:pPr>
            <a:r>
              <a:rPr lang="en-US" sz="115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Installs like an app</a:t>
            </a:r>
            <a:r>
              <a:rPr lang="en-US" sz="115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 on a phone or tablet, and works in light or dark.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914400" y="5344668"/>
            <a:ext cx="155448" cy="155448"/>
          </a:xfrm>
          <a:prstGeom prst="rect">
            <a:avLst/>
          </a:prstGeom>
          <a:solidFill>
            <a:srgbClr val="FBE0CC"/>
          </a:solidFill>
          <a:ln w="9525">
            <a:solidFill>
              <a:srgbClr val="F7B183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7" name="Text 15"/>
          <p:cNvSpPr/>
          <p:nvPr/>
        </p:nvSpPr>
        <p:spPr>
          <a:xfrm>
            <a:off x="909828" y="5321808"/>
            <a:ext cx="173736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0690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✓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1207008" y="5294376"/>
            <a:ext cx="4568800" cy="329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4000"/>
              </a:lnSpc>
              <a:buNone/>
            </a:pPr>
            <a:r>
              <a:rPr lang="en-US" sz="115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Your admins manage people</a:t>
            </a:r>
            <a:r>
              <a:rPr lang="en-US" sz="115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 — add users, set roles, reset passwords.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6415888" y="1408176"/>
            <a:ext cx="4861408" cy="1783080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0" name="Text 18"/>
          <p:cNvSpPr/>
          <p:nvPr/>
        </p:nvSpPr>
        <p:spPr>
          <a:xfrm>
            <a:off x="6653632" y="1591056"/>
            <a:ext cx="4385920" cy="2468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kern="0" spc="-2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Written manuals, per role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6653632" y="1874520"/>
            <a:ext cx="4385920" cy="11338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A planner’s manual, an approver’s manual and an admin’s manual — in the app and downloadable as PDFs. Training material you don’t have to write.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6415888" y="3374136"/>
            <a:ext cx="4861408" cy="1645920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3" name="Text 21"/>
          <p:cNvSpPr/>
          <p:nvPr/>
        </p:nvSpPr>
        <p:spPr>
          <a:xfrm>
            <a:off x="6653632" y="3557016"/>
            <a:ext cx="4385920" cy="2468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kern="0" spc="-2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Live in production</a:t>
            </a:r>
            <a:endParaRPr lang="en-US" sz="1300" dirty="0"/>
          </a:p>
        </p:txBody>
      </p:sp>
      <p:sp>
        <p:nvSpPr>
          <p:cNvPr id="24" name="Text 22"/>
          <p:cNvSpPr/>
          <p:nvPr/>
        </p:nvSpPr>
        <p:spPr>
          <a:xfrm>
            <a:off x="6653632" y="3840480"/>
            <a:ext cx="4385920" cy="9966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Running against a real retail group’s live campaign schedule, not a prototype. The workflow on these slides is the workflow in use.</a:t>
            </a:r>
            <a:endParaRPr lang="en-US" sz="11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2EE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:a16="http://schemas.microsoft.com/office/drawing/2014/main" id="{94E30E93-15E1-FB19-5729-F96D1F9386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3766" y="202735"/>
            <a:ext cx="5743610" cy="5743610"/>
          </a:xfrm>
          <a:prstGeom prst="rect">
            <a:avLst/>
          </a:prstGeom>
        </p:spPr>
      </p:pic>
      <p:sp>
        <p:nvSpPr>
          <p:cNvPr id="7" name="Text 5"/>
          <p:cNvSpPr/>
          <p:nvPr/>
        </p:nvSpPr>
        <p:spPr>
          <a:xfrm>
            <a:off x="914400" y="2066544"/>
            <a:ext cx="4861408" cy="1600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4000"/>
              </a:lnSpc>
              <a:buNone/>
            </a:pPr>
            <a:r>
              <a:rPr lang="en-US" sz="3000" b="1" kern="0" spc="-7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One platform, many clients — each one </a:t>
            </a:r>
            <a:r>
              <a:rPr lang="en-US" sz="3000" b="1" kern="0" spc="-70" dirty="0">
                <a:solidFill>
                  <a:srgbClr val="F0690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firewalled</a:t>
            </a:r>
            <a:r>
              <a:rPr lang="en-US" sz="3000" b="1" kern="0" spc="-7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.</a:t>
            </a:r>
            <a:endParaRPr lang="en-US" sz="3000" dirty="0"/>
          </a:p>
        </p:txBody>
      </p:sp>
      <p:sp>
        <p:nvSpPr>
          <p:cNvPr id="8" name="Text 6"/>
          <p:cNvSpPr/>
          <p:nvPr/>
        </p:nvSpPr>
        <p:spPr>
          <a:xfrm>
            <a:off x="914400" y="3776472"/>
            <a:ext cx="4861408" cy="1280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The next release makes MyNoda Booking a true multi-company platform: every retailer gets its own brands, divisions, stations, commercial types, users and file storage, with no visibility of anyone else’s.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6415888" y="2066544"/>
            <a:ext cx="4861408" cy="1371600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0" name="Text 8"/>
          <p:cNvSpPr/>
          <p:nvPr/>
        </p:nvSpPr>
        <p:spPr>
          <a:xfrm>
            <a:off x="6653632" y="2249424"/>
            <a:ext cx="4385920" cy="2468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kern="0" spc="-2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Separate by default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6653632" y="2532888"/>
            <a:ext cx="4385920" cy="7223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Each company’s campaigns, reports and files are isolated, down to the storage folder they are written to.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415888" y="3621024"/>
            <a:ext cx="4861408" cy="1463040"/>
          </a:xfrm>
          <a:prstGeom prst="rect">
            <a:avLst/>
          </a:prstGeom>
          <a:solidFill>
            <a:srgbClr val="F2EEEA"/>
          </a:solidFill>
          <a:ln w="9525">
            <a:solidFill>
              <a:srgbClr val="DFD7D0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3" name="Text 11"/>
          <p:cNvSpPr/>
          <p:nvPr/>
        </p:nvSpPr>
        <p:spPr>
          <a:xfrm>
            <a:off x="6653632" y="3803904"/>
            <a:ext cx="4385920" cy="2468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kern="0" spc="-20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Supported without a shared login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6653632" y="4087368"/>
            <a:ext cx="4385920" cy="81381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6000"/>
              </a:lnSpc>
              <a:buNone/>
            </a:pPr>
            <a:r>
              <a:rPr lang="en-US" sz="1100" dirty="0">
                <a:solidFill>
                  <a:srgbClr val="574E4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MyNoda can step into a client’s account to help, with the acting company named on screen throughout and recorded in the trail.</a:t>
            </a:r>
            <a:endParaRPr lang="en-US" sz="1100" dirty="0"/>
          </a:p>
        </p:txBody>
      </p:sp>
      <p:sp>
        <p:nvSpPr>
          <p:cNvPr id="17" name="Text 6">
            <a:hlinkClick r:id="rId4" tooltip="Open MyNoda Booking"/>
            <a:extLst>
              <a:ext uri="{FF2B5EF4-FFF2-40B4-BE49-F238E27FC236}">
                <a16:creationId xmlns:a16="http://schemas.microsoft.com/office/drawing/2014/main" id="{1F156643-CF6C-7901-2045-23D43CCE3B9D}"/>
              </a:ext>
            </a:extLst>
          </p:cNvPr>
          <p:cNvSpPr/>
          <p:nvPr/>
        </p:nvSpPr>
        <p:spPr>
          <a:xfrm>
            <a:off x="970915" y="5326380"/>
            <a:ext cx="4197096" cy="566928"/>
          </a:xfrm>
          <a:prstGeom prst="rect">
            <a:avLst/>
          </a:prstGeom>
          <a:solidFill>
            <a:srgbClr val="F0690F"/>
          </a:solidFill>
          <a:ln/>
        </p:spPr>
        <p:txBody>
          <a:bodyPr wrap="none" rtlCol="0" anchor="ctr"/>
          <a:lstStyle/>
          <a:p>
            <a:pPr marL="0" indent="0" algn="ctr">
              <a:buNone/>
            </a:pPr>
            <a:r>
              <a:rPr lang="en-US" sz="1400" b="1" u="none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  <a:hlinkClick r:id="rId4" tooltip="Open MyNoda Bookin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nodabooking.mndigitalservices.co.za  →</a:t>
            </a:r>
            <a:endParaRPr lang="en-US" sz="1400" dirty="0"/>
          </a:p>
        </p:txBody>
      </p:sp>
      <p:sp>
        <p:nvSpPr>
          <p:cNvPr id="19" name="Shape 7">
            <a:extLst>
              <a:ext uri="{FF2B5EF4-FFF2-40B4-BE49-F238E27FC236}">
                <a16:creationId xmlns:a16="http://schemas.microsoft.com/office/drawing/2014/main" id="{8931BD61-D3A6-011A-F956-7A6808A70CFB}"/>
              </a:ext>
            </a:extLst>
          </p:cNvPr>
          <p:cNvSpPr/>
          <p:nvPr/>
        </p:nvSpPr>
        <p:spPr>
          <a:xfrm>
            <a:off x="914400" y="6163056"/>
            <a:ext cx="10362895" cy="10058"/>
          </a:xfrm>
          <a:prstGeom prst="rect">
            <a:avLst/>
          </a:prstGeom>
          <a:solidFill>
            <a:srgbClr val="DFD7D0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21" name="Text 8">
            <a:extLst>
              <a:ext uri="{FF2B5EF4-FFF2-40B4-BE49-F238E27FC236}">
                <a16:creationId xmlns:a16="http://schemas.microsoft.com/office/drawing/2014/main" id="{E6F3D9E0-2B4D-78A9-5607-8FEBA9F863D7}"/>
              </a:ext>
            </a:extLst>
          </p:cNvPr>
          <p:cNvSpPr/>
          <p:nvPr/>
        </p:nvSpPr>
        <p:spPr>
          <a:xfrm>
            <a:off x="914400" y="6309360"/>
            <a:ext cx="1946275" cy="256032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900" kern="0" spc="14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MYNODA DIGITAL SERVICES</a:t>
            </a:r>
            <a:endParaRPr lang="en-US" sz="900" dirty="0"/>
          </a:p>
        </p:txBody>
      </p:sp>
      <p:sp>
        <p:nvSpPr>
          <p:cNvPr id="23" name="Text 9">
            <a:extLst>
              <a:ext uri="{FF2B5EF4-FFF2-40B4-BE49-F238E27FC236}">
                <a16:creationId xmlns:a16="http://schemas.microsoft.com/office/drawing/2014/main" id="{FCB58543-788D-F912-D0EF-3E56012EE5BB}"/>
              </a:ext>
            </a:extLst>
          </p:cNvPr>
          <p:cNvSpPr/>
          <p:nvPr/>
        </p:nvSpPr>
        <p:spPr>
          <a:xfrm>
            <a:off x="3171571" y="6309360"/>
            <a:ext cx="2833370" cy="256032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900" kern="0" spc="14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IN-STORE RADIO COMMERCIALS BOOKING </a:t>
            </a:r>
            <a:endParaRPr lang="en-US" sz="900" dirty="0"/>
          </a:p>
        </p:txBody>
      </p:sp>
      <p:sp>
        <p:nvSpPr>
          <p:cNvPr id="25" name="Shape 1">
            <a:extLst>
              <a:ext uri="{FF2B5EF4-FFF2-40B4-BE49-F238E27FC236}">
                <a16:creationId xmlns:a16="http://schemas.microsoft.com/office/drawing/2014/main" id="{03C0E4E5-193F-10B6-4CE3-8339CF5FA588}"/>
              </a:ext>
            </a:extLst>
          </p:cNvPr>
          <p:cNvSpPr/>
          <p:nvPr/>
        </p:nvSpPr>
        <p:spPr>
          <a:xfrm>
            <a:off x="914400" y="909828"/>
            <a:ext cx="118872" cy="118872"/>
          </a:xfrm>
          <a:prstGeom prst="ellipse">
            <a:avLst/>
          </a:prstGeom>
          <a:solidFill>
            <a:srgbClr val="F0690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27" name="Text 2">
            <a:extLst>
              <a:ext uri="{FF2B5EF4-FFF2-40B4-BE49-F238E27FC236}">
                <a16:creationId xmlns:a16="http://schemas.microsoft.com/office/drawing/2014/main" id="{428FE158-4905-2920-F226-7AA1973C4335}"/>
              </a:ext>
            </a:extLst>
          </p:cNvPr>
          <p:cNvSpPr/>
          <p:nvPr/>
        </p:nvSpPr>
        <p:spPr>
          <a:xfrm>
            <a:off x="1133856" y="841248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1512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MyNoda Booking</a:t>
            </a:r>
            <a:r>
              <a:rPr lang="en-US" sz="900" kern="0" spc="140" dirty="0">
                <a:solidFill>
                  <a:srgbClr val="857A7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IN-STORE RADIO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1239</Words>
  <Application>Microsoft Office PowerPoint</Application>
  <PresentationFormat>Widescreen</PresentationFormat>
  <Paragraphs>176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Consolas</vt:lpstr>
      <vt:lpstr>Segoe UI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MyNoda Digital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MyNoda Booking — In-store radio, booked properly</dc:title>
  <dc:subject>In-store radio commercials booking</dc:subject>
  <dc:creator>MyNoda Digital Services</dc:creator>
  <cp:lastModifiedBy>David Yapp</cp:lastModifiedBy>
  <cp:revision>1</cp:revision>
  <dcterms:created xsi:type="dcterms:W3CDTF">2026-07-30T10:43:26Z</dcterms:created>
  <dcterms:modified xsi:type="dcterms:W3CDTF">2026-08-05T14:29:46Z</dcterms:modified>
</cp:coreProperties>
</file>