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42127"/>
    <a:srgbClr val="DD1F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2ED1D5-0F3E-4E7F-A696-0B12FC1E7194}" v="11" dt="2026-08-04T09:50:47.79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54" d="100"/>
          <a:sy n="54" d="100"/>
        </p:scale>
        <p:origin x="28" y="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d Yapp" userId="121a5c1ca0ed0190" providerId="LiveId" clId="{F7BF2616-5BEB-4816-ADFF-F73E8F1F1553}"/>
    <pc:docChg chg="undo custSel modSld modNotesMaster">
      <pc:chgData name="David Yapp" userId="121a5c1ca0ed0190" providerId="LiveId" clId="{F7BF2616-5BEB-4816-ADFF-F73E8F1F1553}" dt="2026-08-04T09:56:43.597" v="408" actId="1076"/>
      <pc:docMkLst>
        <pc:docMk/>
      </pc:docMkLst>
      <pc:sldChg chg="addSp delSp modSp mod">
        <pc:chgData name="David Yapp" userId="121a5c1ca0ed0190" providerId="LiveId" clId="{F7BF2616-5BEB-4816-ADFF-F73E8F1F1553}" dt="2026-08-03T12:13:27.095" v="51" actId="1076"/>
        <pc:sldMkLst>
          <pc:docMk/>
          <pc:sldMk cId="0" sldId="256"/>
        </pc:sldMkLst>
        <pc:spChg chg="del">
          <ac:chgData name="David Yapp" userId="121a5c1ca0ed0190" providerId="LiveId" clId="{F7BF2616-5BEB-4816-ADFF-F73E8F1F1553}" dt="2026-08-03T09:22:19.310" v="15" actId="478"/>
          <ac:spMkLst>
            <pc:docMk/>
            <pc:sldMk cId="0" sldId="256"/>
            <ac:spMk id="2" creationId="{00000000-0000-0000-0000-000000000000}"/>
          </ac:spMkLst>
        </pc:spChg>
        <pc:spChg chg="mod">
          <ac:chgData name="David Yapp" userId="121a5c1ca0ed0190" providerId="LiveId" clId="{F7BF2616-5BEB-4816-ADFF-F73E8F1F1553}" dt="2026-08-03T09:21:59.909" v="11" actId="1076"/>
          <ac:spMkLst>
            <pc:docMk/>
            <pc:sldMk cId="0" sldId="256"/>
            <ac:spMk id="48" creationId="{00000000-0000-0000-0000-000000000000}"/>
          </ac:spMkLst>
        </pc:spChg>
        <pc:spChg chg="mod">
          <ac:chgData name="David Yapp" userId="121a5c1ca0ed0190" providerId="LiveId" clId="{F7BF2616-5BEB-4816-ADFF-F73E8F1F1553}" dt="2026-08-03T09:35:29.024" v="37" actId="26606"/>
          <ac:spMkLst>
            <pc:docMk/>
            <pc:sldMk cId="0" sldId="256"/>
            <ac:spMk id="49" creationId="{00000000-0000-0000-0000-000000000000}"/>
          </ac:spMkLst>
        </pc:spChg>
        <pc:spChg chg="mod">
          <ac:chgData name="David Yapp" userId="121a5c1ca0ed0190" providerId="LiveId" clId="{F7BF2616-5BEB-4816-ADFF-F73E8F1F1553}" dt="2026-08-03T09:21:52.843" v="10" actId="207"/>
          <ac:spMkLst>
            <pc:docMk/>
            <pc:sldMk cId="0" sldId="256"/>
            <ac:spMk id="50" creationId="{00000000-0000-0000-0000-000000000000}"/>
          </ac:spMkLst>
        </pc:spChg>
        <pc:spChg chg="mod">
          <ac:chgData name="David Yapp" userId="121a5c1ca0ed0190" providerId="LiveId" clId="{F7BF2616-5BEB-4816-ADFF-F73E8F1F1553}" dt="2026-08-03T09:35:29.024" v="37" actId="26606"/>
          <ac:spMkLst>
            <pc:docMk/>
            <pc:sldMk cId="0" sldId="256"/>
            <ac:spMk id="51" creationId="{00000000-0000-0000-0000-000000000000}"/>
          </ac:spMkLst>
        </pc:spChg>
        <pc:spChg chg="mod">
          <ac:chgData name="David Yapp" userId="121a5c1ca0ed0190" providerId="LiveId" clId="{F7BF2616-5BEB-4816-ADFF-F73E8F1F1553}" dt="2026-08-03T09:35:29.024" v="37" actId="26606"/>
          <ac:spMkLst>
            <pc:docMk/>
            <pc:sldMk cId="0" sldId="256"/>
            <ac:spMk id="53" creationId="{00000000-0000-0000-0000-000000000000}"/>
          </ac:spMkLst>
        </pc:spChg>
        <pc:picChg chg="add del mod modCrop">
          <ac:chgData name="David Yapp" userId="121a5c1ca0ed0190" providerId="LiveId" clId="{F7BF2616-5BEB-4816-ADFF-F73E8F1F1553}" dt="2026-08-03T12:13:18.655" v="49" actId="478"/>
          <ac:picMkLst>
            <pc:docMk/>
            <pc:sldMk cId="0" sldId="256"/>
            <ac:picMk id="55" creationId="{B1768641-6DE0-39CA-9B4F-679FC1021854}"/>
          </ac:picMkLst>
        </pc:picChg>
        <pc:picChg chg="add mod">
          <ac:chgData name="David Yapp" userId="121a5c1ca0ed0190" providerId="LiveId" clId="{F7BF2616-5BEB-4816-ADFF-F73E8F1F1553}" dt="2026-08-03T12:10:58.098" v="39" actId="14826"/>
          <ac:picMkLst>
            <pc:docMk/>
            <pc:sldMk cId="0" sldId="256"/>
            <ac:picMk id="56" creationId="{00000000-0000-0000-0000-000000000000}"/>
          </ac:picMkLst>
        </pc:picChg>
        <pc:picChg chg="add del mod modCrop">
          <ac:chgData name="David Yapp" userId="121a5c1ca0ed0190" providerId="LiveId" clId="{F7BF2616-5BEB-4816-ADFF-F73E8F1F1553}" dt="2026-08-03T09:25:02.497" v="25" actId="478"/>
          <ac:picMkLst>
            <pc:docMk/>
            <pc:sldMk cId="0" sldId="256"/>
            <ac:picMk id="57" creationId="{E103F6F0-34FF-F6D8-2663-528E1439C9F1}"/>
          </ac:picMkLst>
        </pc:picChg>
        <pc:picChg chg="add del mod">
          <ac:chgData name="David Yapp" userId="121a5c1ca0ed0190" providerId="LiveId" clId="{F7BF2616-5BEB-4816-ADFF-F73E8F1F1553}" dt="2026-08-03T09:25:17.345" v="29" actId="478"/>
          <ac:picMkLst>
            <pc:docMk/>
            <pc:sldMk cId="0" sldId="256"/>
            <ac:picMk id="59" creationId="{2DD960DC-D350-AC6F-C112-53FFF7B92DE3}"/>
          </ac:picMkLst>
        </pc:picChg>
        <pc:picChg chg="add del mod">
          <ac:chgData name="David Yapp" userId="121a5c1ca0ed0190" providerId="LiveId" clId="{F7BF2616-5BEB-4816-ADFF-F73E8F1F1553}" dt="2026-08-03T09:29:57.489" v="35" actId="478"/>
          <ac:picMkLst>
            <pc:docMk/>
            <pc:sldMk cId="0" sldId="256"/>
            <ac:picMk id="61" creationId="{A09A3B53-9F4A-2909-29E3-5FA97F3E126C}"/>
          </ac:picMkLst>
        </pc:picChg>
        <pc:picChg chg="add del mod">
          <ac:chgData name="David Yapp" userId="121a5c1ca0ed0190" providerId="LiveId" clId="{F7BF2616-5BEB-4816-ADFF-F73E8F1F1553}" dt="2026-08-03T09:35:29.024" v="37" actId="26606"/>
          <ac:picMkLst>
            <pc:docMk/>
            <pc:sldMk cId="0" sldId="256"/>
            <ac:picMk id="63" creationId="{5B7BD411-D736-88B2-7706-99B134C01A70}"/>
          </ac:picMkLst>
        </pc:picChg>
        <pc:picChg chg="add del mod">
          <ac:chgData name="David Yapp" userId="121a5c1ca0ed0190" providerId="LiveId" clId="{F7BF2616-5BEB-4816-ADFF-F73E8F1F1553}" dt="2026-08-03T12:13:06.326" v="45" actId="478"/>
          <ac:picMkLst>
            <pc:docMk/>
            <pc:sldMk cId="0" sldId="256"/>
            <ac:picMk id="65" creationId="{CA2ED9AD-BA9B-11DD-2A5B-9CD9FE6197B4}"/>
          </ac:picMkLst>
        </pc:picChg>
        <pc:picChg chg="add mod">
          <ac:chgData name="David Yapp" userId="121a5c1ca0ed0190" providerId="LiveId" clId="{F7BF2616-5BEB-4816-ADFF-F73E8F1F1553}" dt="2026-08-03T12:13:27.095" v="51" actId="1076"/>
          <ac:picMkLst>
            <pc:docMk/>
            <pc:sldMk cId="0" sldId="256"/>
            <ac:picMk id="67" creationId="{8CACD8CE-6CEA-F540-3F1B-F38625C7F344}"/>
          </ac:picMkLst>
        </pc:picChg>
      </pc:sldChg>
      <pc:sldChg chg="addSp delSp modSp mod">
        <pc:chgData name="David Yapp" userId="121a5c1ca0ed0190" providerId="LiveId" clId="{F7BF2616-5BEB-4816-ADFF-F73E8F1F1553}" dt="2026-08-04T09:41:42.145" v="229" actId="14826"/>
        <pc:sldMkLst>
          <pc:docMk/>
          <pc:sldMk cId="0" sldId="257"/>
        </pc:sldMkLst>
        <pc:spChg chg="mod">
          <ac:chgData name="David Yapp" userId="121a5c1ca0ed0190" providerId="LiveId" clId="{F7BF2616-5BEB-4816-ADFF-F73E8F1F1553}" dt="2026-08-04T09:41:31.117" v="228"/>
          <ac:spMkLst>
            <pc:docMk/>
            <pc:sldMk cId="0" sldId="257"/>
            <ac:spMk id="19" creationId="{00000000-0000-0000-0000-000000000000}"/>
          </ac:spMkLst>
        </pc:spChg>
        <pc:spChg chg="mod">
          <ac:chgData name="David Yapp" userId="121a5c1ca0ed0190" providerId="LiveId" clId="{F7BF2616-5BEB-4816-ADFF-F73E8F1F1553}" dt="2026-08-04T09:41:21.590" v="226" actId="207"/>
          <ac:spMkLst>
            <pc:docMk/>
            <pc:sldMk cId="0" sldId="257"/>
            <ac:spMk id="20" creationId="{00000000-0000-0000-0000-000000000000}"/>
          </ac:spMkLst>
        </pc:spChg>
        <pc:picChg chg="add del">
          <ac:chgData name="David Yapp" userId="121a5c1ca0ed0190" providerId="LiveId" clId="{F7BF2616-5BEB-4816-ADFF-F73E8F1F1553}" dt="2026-08-03T12:11:42.748" v="41" actId="478"/>
          <ac:picMkLst>
            <pc:docMk/>
            <pc:sldMk cId="0" sldId="257"/>
            <ac:picMk id="25" creationId="{F69933C7-0F88-EE44-27B5-CA8D1E3B0D08}"/>
          </ac:picMkLst>
        </pc:picChg>
        <pc:picChg chg="add mod ord">
          <ac:chgData name="David Yapp" userId="121a5c1ca0ed0190" providerId="LiveId" clId="{F7BF2616-5BEB-4816-ADFF-F73E8F1F1553}" dt="2026-08-04T09:41:42.145" v="229" actId="14826"/>
          <ac:picMkLst>
            <pc:docMk/>
            <pc:sldMk cId="0" sldId="257"/>
            <ac:picMk id="27" creationId="{E0C3F663-8476-E6EC-96DD-D67647CD18C0}"/>
          </ac:picMkLst>
        </pc:picChg>
      </pc:sldChg>
      <pc:sldChg chg="addSp modSp mod">
        <pc:chgData name="David Yapp" userId="121a5c1ca0ed0190" providerId="LiveId" clId="{F7BF2616-5BEB-4816-ADFF-F73E8F1F1553}" dt="2026-08-03T12:14:22.999" v="54" actId="207"/>
        <pc:sldMkLst>
          <pc:docMk/>
          <pc:sldMk cId="0" sldId="258"/>
        </pc:sldMkLst>
        <pc:spChg chg="mod">
          <ac:chgData name="David Yapp" userId="121a5c1ca0ed0190" providerId="LiveId" clId="{F7BF2616-5BEB-4816-ADFF-F73E8F1F1553}" dt="2026-08-03T12:14:22.999" v="54" actId="207"/>
          <ac:spMkLst>
            <pc:docMk/>
            <pc:sldMk cId="0" sldId="258"/>
            <ac:spMk id="2" creationId="{00000000-0000-0000-0000-000000000000}"/>
          </ac:spMkLst>
        </pc:spChg>
        <pc:spChg chg="mod">
          <ac:chgData name="David Yapp" userId="121a5c1ca0ed0190" providerId="LiveId" clId="{F7BF2616-5BEB-4816-ADFF-F73E8F1F1553}" dt="2026-08-03T12:14:14.396" v="53" actId="207"/>
          <ac:spMkLst>
            <pc:docMk/>
            <pc:sldMk cId="0" sldId="258"/>
            <ac:spMk id="5" creationId="{00000000-0000-0000-0000-000000000000}"/>
          </ac:spMkLst>
        </pc:spChg>
        <pc:picChg chg="add mod">
          <ac:chgData name="David Yapp" userId="121a5c1ca0ed0190" providerId="LiveId" clId="{F7BF2616-5BEB-4816-ADFF-F73E8F1F1553}" dt="2026-08-03T09:24:38.610" v="24" actId="1076"/>
          <ac:picMkLst>
            <pc:docMk/>
            <pc:sldMk cId="0" sldId="258"/>
            <ac:picMk id="9" creationId="{C87C1E3C-67B6-6702-377B-02FD8B9412E6}"/>
          </ac:picMkLst>
        </pc:picChg>
      </pc:sldChg>
      <pc:sldChg chg="addSp delSp modSp mod">
        <pc:chgData name="David Yapp" userId="121a5c1ca0ed0190" providerId="LiveId" clId="{F7BF2616-5BEB-4816-ADFF-F73E8F1F1553}" dt="2026-08-03T12:31:39.011" v="161" actId="14826"/>
        <pc:sldMkLst>
          <pc:docMk/>
          <pc:sldMk cId="0" sldId="259"/>
        </pc:sldMkLst>
        <pc:spChg chg="mod">
          <ac:chgData name="David Yapp" userId="121a5c1ca0ed0190" providerId="LiveId" clId="{F7BF2616-5BEB-4816-ADFF-F73E8F1F1553}" dt="2026-08-03T12:27:54.490" v="77"/>
          <ac:spMkLst>
            <pc:docMk/>
            <pc:sldMk cId="0" sldId="259"/>
            <ac:spMk id="21" creationId="{00000000-0000-0000-0000-000000000000}"/>
          </ac:spMkLst>
        </pc:spChg>
        <pc:spChg chg="mod">
          <ac:chgData name="David Yapp" userId="121a5c1ca0ed0190" providerId="LiveId" clId="{F7BF2616-5BEB-4816-ADFF-F73E8F1F1553}" dt="2026-08-03T12:27:47.988" v="75" actId="207"/>
          <ac:spMkLst>
            <pc:docMk/>
            <pc:sldMk cId="0" sldId="259"/>
            <ac:spMk id="22" creationId="{00000000-0000-0000-0000-000000000000}"/>
          </ac:spMkLst>
        </pc:spChg>
        <pc:picChg chg="add del">
          <ac:chgData name="David Yapp" userId="121a5c1ca0ed0190" providerId="LiveId" clId="{F7BF2616-5BEB-4816-ADFF-F73E8F1F1553}" dt="2026-08-03T12:17:26.177" v="56" actId="478"/>
          <ac:picMkLst>
            <pc:docMk/>
            <pc:sldMk cId="0" sldId="259"/>
            <ac:picMk id="31" creationId="{CF9EEDCD-E6EB-6200-07DB-A12F7CD8289C}"/>
          </ac:picMkLst>
        </pc:picChg>
        <pc:picChg chg="add mod ord modCrop">
          <ac:chgData name="David Yapp" userId="121a5c1ca0ed0190" providerId="LiveId" clId="{F7BF2616-5BEB-4816-ADFF-F73E8F1F1553}" dt="2026-08-03T12:31:39.011" v="161" actId="14826"/>
          <ac:picMkLst>
            <pc:docMk/>
            <pc:sldMk cId="0" sldId="259"/>
            <ac:picMk id="33" creationId="{8A36D05A-3925-CE56-12E3-BD8B12F559F7}"/>
          </ac:picMkLst>
        </pc:picChg>
      </pc:sldChg>
      <pc:sldChg chg="addSp delSp modSp mod">
        <pc:chgData name="David Yapp" userId="121a5c1ca0ed0190" providerId="LiveId" clId="{F7BF2616-5BEB-4816-ADFF-F73E8F1F1553}" dt="2026-08-04T09:48:34.912" v="244" actId="1076"/>
        <pc:sldMkLst>
          <pc:docMk/>
          <pc:sldMk cId="0" sldId="260"/>
        </pc:sldMkLst>
        <pc:spChg chg="mod">
          <ac:chgData name="David Yapp" userId="121a5c1ca0ed0190" providerId="LiveId" clId="{F7BF2616-5BEB-4816-ADFF-F73E8F1F1553}" dt="2026-08-03T12:37:24.685" v="172"/>
          <ac:spMkLst>
            <pc:docMk/>
            <pc:sldMk cId="0" sldId="260"/>
            <ac:spMk id="21" creationId="{00000000-0000-0000-0000-000000000000}"/>
          </ac:spMkLst>
        </pc:spChg>
        <pc:spChg chg="mod">
          <ac:chgData name="David Yapp" userId="121a5c1ca0ed0190" providerId="LiveId" clId="{F7BF2616-5BEB-4816-ADFF-F73E8F1F1553}" dt="2026-08-03T12:37:39.552" v="174" actId="113"/>
          <ac:spMkLst>
            <pc:docMk/>
            <pc:sldMk cId="0" sldId="260"/>
            <ac:spMk id="22" creationId="{00000000-0000-0000-0000-000000000000}"/>
          </ac:spMkLst>
        </pc:spChg>
        <pc:spChg chg="add del ord">
          <ac:chgData name="David Yapp" userId="121a5c1ca0ed0190" providerId="LiveId" clId="{F7BF2616-5BEB-4816-ADFF-F73E8F1F1553}" dt="2026-08-03T12:36:52.480" v="164" actId="478"/>
          <ac:spMkLst>
            <pc:docMk/>
            <pc:sldMk cId="0" sldId="260"/>
            <ac:spMk id="30" creationId="{EA442B63-022E-EE26-C955-042BAEAEA47B}"/>
          </ac:spMkLst>
        </pc:spChg>
        <pc:picChg chg="add mod ord modCrop">
          <ac:chgData name="David Yapp" userId="121a5c1ca0ed0190" providerId="LiveId" clId="{F7BF2616-5BEB-4816-ADFF-F73E8F1F1553}" dt="2026-08-04T09:48:34.912" v="244" actId="1076"/>
          <ac:picMkLst>
            <pc:docMk/>
            <pc:sldMk cId="0" sldId="260"/>
            <ac:picMk id="32" creationId="{44A06A77-D350-C006-7BFC-B6047DA88449}"/>
          </ac:picMkLst>
        </pc:picChg>
      </pc:sldChg>
      <pc:sldChg chg="addSp delSp modSp mod">
        <pc:chgData name="David Yapp" userId="121a5c1ca0ed0190" providerId="LiveId" clId="{F7BF2616-5BEB-4816-ADFF-F73E8F1F1553}" dt="2026-08-03T12:44:42.341" v="203" actId="14100"/>
        <pc:sldMkLst>
          <pc:docMk/>
          <pc:sldMk cId="0" sldId="263"/>
        </pc:sldMkLst>
        <pc:spChg chg="mod">
          <ac:chgData name="David Yapp" userId="121a5c1ca0ed0190" providerId="LiveId" clId="{F7BF2616-5BEB-4816-ADFF-F73E8F1F1553}" dt="2026-08-03T12:39:42.570" v="177" actId="207"/>
          <ac:spMkLst>
            <pc:docMk/>
            <pc:sldMk cId="0" sldId="263"/>
            <ac:spMk id="5" creationId="{00000000-0000-0000-0000-000000000000}"/>
          </ac:spMkLst>
        </pc:spChg>
        <pc:spChg chg="mod">
          <ac:chgData name="David Yapp" userId="121a5c1ca0ed0190" providerId="LiveId" clId="{F7BF2616-5BEB-4816-ADFF-F73E8F1F1553}" dt="2026-08-03T12:44:20.970" v="200" actId="1076"/>
          <ac:spMkLst>
            <pc:docMk/>
            <pc:sldMk cId="0" sldId="263"/>
            <ac:spMk id="13" creationId="{00000000-0000-0000-0000-000000000000}"/>
          </ac:spMkLst>
        </pc:spChg>
        <pc:spChg chg="mod">
          <ac:chgData name="David Yapp" userId="121a5c1ca0ed0190" providerId="LiveId" clId="{F7BF2616-5BEB-4816-ADFF-F73E8F1F1553}" dt="2026-08-03T12:43:22.469" v="193" actId="207"/>
          <ac:spMkLst>
            <pc:docMk/>
            <pc:sldMk cId="0" sldId="263"/>
            <ac:spMk id="14" creationId="{00000000-0000-0000-0000-000000000000}"/>
          </ac:spMkLst>
        </pc:spChg>
        <pc:picChg chg="add del mod">
          <ac:chgData name="David Yapp" userId="121a5c1ca0ed0190" providerId="LiveId" clId="{F7BF2616-5BEB-4816-ADFF-F73E8F1F1553}" dt="2026-08-03T12:42:06.251" v="183" actId="478"/>
          <ac:picMkLst>
            <pc:docMk/>
            <pc:sldMk cId="0" sldId="263"/>
            <ac:picMk id="23" creationId="{5B14A2E5-1360-6A50-2A7B-23F9632A7693}"/>
          </ac:picMkLst>
        </pc:picChg>
        <pc:picChg chg="add mod ord modCrop">
          <ac:chgData name="David Yapp" userId="121a5c1ca0ed0190" providerId="LiveId" clId="{F7BF2616-5BEB-4816-ADFF-F73E8F1F1553}" dt="2026-08-03T12:44:42.341" v="203" actId="14100"/>
          <ac:picMkLst>
            <pc:docMk/>
            <pc:sldMk cId="0" sldId="263"/>
            <ac:picMk id="25" creationId="{29C76BD8-C363-3DAA-8A44-DC4E24CCC253}"/>
          </ac:picMkLst>
        </pc:picChg>
      </pc:sldChg>
      <pc:sldChg chg="addSp modSp mod">
        <pc:chgData name="David Yapp" userId="121a5c1ca0ed0190" providerId="LiveId" clId="{F7BF2616-5BEB-4816-ADFF-F73E8F1F1553}" dt="2026-08-04T09:50:00.196" v="305" actId="29295"/>
        <pc:sldMkLst>
          <pc:docMk/>
          <pc:sldMk cId="0" sldId="265"/>
        </pc:sldMkLst>
        <pc:spChg chg="mod">
          <ac:chgData name="David Yapp" userId="121a5c1ca0ed0190" providerId="LiveId" clId="{F7BF2616-5BEB-4816-ADFF-F73E8F1F1553}" dt="2026-08-04T09:49:45.987" v="286" actId="207"/>
          <ac:spMkLst>
            <pc:docMk/>
            <pc:sldMk cId="0" sldId="265"/>
            <ac:spMk id="15" creationId="{00000000-0000-0000-0000-000000000000}"/>
          </ac:spMkLst>
        </pc:spChg>
        <pc:spChg chg="mod">
          <ac:chgData name="David Yapp" userId="121a5c1ca0ed0190" providerId="LiveId" clId="{F7BF2616-5BEB-4816-ADFF-F73E8F1F1553}" dt="2026-08-04T09:49:34.237" v="285" actId="207"/>
          <ac:spMkLst>
            <pc:docMk/>
            <pc:sldMk cId="0" sldId="265"/>
            <ac:spMk id="16" creationId="{00000000-0000-0000-0000-000000000000}"/>
          </ac:spMkLst>
        </pc:spChg>
        <pc:picChg chg="add mod ord modCrop">
          <ac:chgData name="David Yapp" userId="121a5c1ca0ed0190" providerId="LiveId" clId="{F7BF2616-5BEB-4816-ADFF-F73E8F1F1553}" dt="2026-08-04T09:50:00.196" v="305" actId="29295"/>
          <ac:picMkLst>
            <pc:docMk/>
            <pc:sldMk cId="0" sldId="265"/>
            <ac:picMk id="24" creationId="{E1C8B032-EE56-825C-A75A-95BA8BB05207}"/>
          </ac:picMkLst>
        </pc:picChg>
      </pc:sldChg>
      <pc:sldChg chg="addSp delSp modSp mod setBg">
        <pc:chgData name="David Yapp" userId="121a5c1ca0ed0190" providerId="LiveId" clId="{F7BF2616-5BEB-4816-ADFF-F73E8F1F1553}" dt="2026-08-04T09:56:43.597" v="408" actId="1076"/>
        <pc:sldMkLst>
          <pc:docMk/>
          <pc:sldMk cId="0" sldId="267"/>
        </pc:sldMkLst>
        <pc:spChg chg="mod ord">
          <ac:chgData name="David Yapp" userId="121a5c1ca0ed0190" providerId="LiveId" clId="{F7BF2616-5BEB-4816-ADFF-F73E8F1F1553}" dt="2026-08-04T09:56:34.185" v="407" actId="1076"/>
          <ac:spMkLst>
            <pc:docMk/>
            <pc:sldMk cId="0" sldId="267"/>
            <ac:spMk id="2" creationId="{00000000-0000-0000-0000-000000000000}"/>
          </ac:spMkLst>
        </pc:spChg>
        <pc:spChg chg="mod ord">
          <ac:chgData name="David Yapp" userId="121a5c1ca0ed0190" providerId="LiveId" clId="{F7BF2616-5BEB-4816-ADFF-F73E8F1F1553}" dt="2026-08-04T09:52:00.779" v="384" actId="1076"/>
          <ac:spMkLst>
            <pc:docMk/>
            <pc:sldMk cId="0" sldId="267"/>
            <ac:spMk id="3" creationId="{00000000-0000-0000-0000-000000000000}"/>
          </ac:spMkLst>
        </pc:spChg>
        <pc:spChg chg="mod">
          <ac:chgData name="David Yapp" userId="121a5c1ca0ed0190" providerId="LiveId" clId="{F7BF2616-5BEB-4816-ADFF-F73E8F1F1553}" dt="2026-08-04T09:53:34.473" v="390" actId="1076"/>
          <ac:spMkLst>
            <pc:docMk/>
            <pc:sldMk cId="0" sldId="267"/>
            <ac:spMk id="4" creationId="{00000000-0000-0000-0000-000000000000}"/>
          </ac:spMkLst>
        </pc:spChg>
        <pc:spChg chg="mod">
          <ac:chgData name="David Yapp" userId="121a5c1ca0ed0190" providerId="LiveId" clId="{F7BF2616-5BEB-4816-ADFF-F73E8F1F1553}" dt="2026-08-04T09:55:54.780" v="405" actId="1076"/>
          <ac:spMkLst>
            <pc:docMk/>
            <pc:sldMk cId="0" sldId="267"/>
            <ac:spMk id="5" creationId="{00000000-0000-0000-0000-000000000000}"/>
          </ac:spMkLst>
        </pc:spChg>
        <pc:spChg chg="mod">
          <ac:chgData name="David Yapp" userId="121a5c1ca0ed0190" providerId="LiveId" clId="{F7BF2616-5BEB-4816-ADFF-F73E8F1F1553}" dt="2026-08-04T09:55:25.232" v="400" actId="1076"/>
          <ac:spMkLst>
            <pc:docMk/>
            <pc:sldMk cId="0" sldId="267"/>
            <ac:spMk id="6" creationId="{00000000-0000-0000-0000-000000000000}"/>
          </ac:spMkLst>
        </pc:spChg>
        <pc:spChg chg="mod">
          <ac:chgData name="David Yapp" userId="121a5c1ca0ed0190" providerId="LiveId" clId="{F7BF2616-5BEB-4816-ADFF-F73E8F1F1553}" dt="2026-08-04T09:55:31.657" v="401" actId="1076"/>
          <ac:spMkLst>
            <pc:docMk/>
            <pc:sldMk cId="0" sldId="267"/>
            <ac:spMk id="7" creationId="{00000000-0000-0000-0000-000000000000}"/>
          </ac:spMkLst>
        </pc:spChg>
        <pc:spChg chg="mod">
          <ac:chgData name="David Yapp" userId="121a5c1ca0ed0190" providerId="LiveId" clId="{F7BF2616-5BEB-4816-ADFF-F73E8F1F1553}" dt="2026-08-04T09:56:43.597" v="408" actId="1076"/>
          <ac:spMkLst>
            <pc:docMk/>
            <pc:sldMk cId="0" sldId="267"/>
            <ac:spMk id="9" creationId="{00000000-0000-0000-0000-000000000000}"/>
          </ac:spMkLst>
        </pc:spChg>
        <pc:spChg chg="mod">
          <ac:chgData name="David Yapp" userId="121a5c1ca0ed0190" providerId="LiveId" clId="{F7BF2616-5BEB-4816-ADFF-F73E8F1F1553}" dt="2026-08-03T12:49:42.752" v="220" actId="122"/>
          <ac:spMkLst>
            <pc:docMk/>
            <pc:sldMk cId="0" sldId="267"/>
            <ac:spMk id="10" creationId="{00000000-0000-0000-0000-000000000000}"/>
          </ac:spMkLst>
        </pc:spChg>
        <pc:spChg chg="mod">
          <ac:chgData name="David Yapp" userId="121a5c1ca0ed0190" providerId="LiveId" clId="{F7BF2616-5BEB-4816-ADFF-F73E8F1F1553}" dt="2026-08-04T09:56:13.472" v="406" actId="1076"/>
          <ac:spMkLst>
            <pc:docMk/>
            <pc:sldMk cId="0" sldId="267"/>
            <ac:spMk id="12" creationId="{00000000-0000-0000-0000-000000000000}"/>
          </ac:spMkLst>
        </pc:spChg>
        <pc:spChg chg="add del mod">
          <ac:chgData name="David Yapp" userId="121a5c1ca0ed0190" providerId="LiveId" clId="{F7BF2616-5BEB-4816-ADFF-F73E8F1F1553}" dt="2026-08-03T12:48:25.691" v="208" actId="478"/>
          <ac:spMkLst>
            <pc:docMk/>
            <pc:sldMk cId="0" sldId="267"/>
            <ac:spMk id="13" creationId="{1747946F-9751-7A0E-96C3-26307991CADA}"/>
          </ac:spMkLst>
        </pc:spChg>
        <pc:picChg chg="add mod ord">
          <ac:chgData name="David Yapp" userId="121a5c1ca0ed0190" providerId="LiveId" clId="{F7BF2616-5BEB-4816-ADFF-F73E8F1F1553}" dt="2026-08-04T09:55:46.799" v="404" actId="1076"/>
          <ac:picMkLst>
            <pc:docMk/>
            <pc:sldMk cId="0" sldId="267"/>
            <ac:picMk id="15" creationId="{F7339D93-90E5-FB62-0863-7AA04D51871D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5420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hyperlink" Target="mailto:carly@mnsa.co.za" TargetMode="External"/><Relationship Id="rId5" Type="http://schemas.openxmlformats.org/officeDocument/2006/relationships/hyperlink" Target="https://bookings.mndigitalservices.co.za" TargetMode="External"/><Relationship Id="rId4" Type="http://schemas.openxmlformats.org/officeDocument/2006/relationships/hyperlink" Target="mailto:carly@mnsa.co.za?subject=Dominate%20Booking%20dem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1"/>
          <p:cNvSpPr/>
          <p:nvPr/>
        </p:nvSpPr>
        <p:spPr>
          <a:xfrm>
            <a:off x="7571232" y="25603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96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" name="Shape 2"/>
          <p:cNvSpPr/>
          <p:nvPr/>
        </p:nvSpPr>
        <p:spPr>
          <a:xfrm>
            <a:off x="8444118" y="25603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Shape 3"/>
          <p:cNvSpPr/>
          <p:nvPr/>
        </p:nvSpPr>
        <p:spPr>
          <a:xfrm>
            <a:off x="9317004" y="25603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" name="Shape 4"/>
          <p:cNvSpPr/>
          <p:nvPr/>
        </p:nvSpPr>
        <p:spPr>
          <a:xfrm>
            <a:off x="10189891" y="25603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7" name="Shape 5"/>
          <p:cNvSpPr/>
          <p:nvPr/>
        </p:nvSpPr>
        <p:spPr>
          <a:xfrm>
            <a:off x="11062777" y="25603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8" name="Shape 6"/>
          <p:cNvSpPr/>
          <p:nvPr/>
        </p:nvSpPr>
        <p:spPr>
          <a:xfrm>
            <a:off x="7571232" y="96113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" name="Shape 7"/>
          <p:cNvSpPr/>
          <p:nvPr/>
        </p:nvSpPr>
        <p:spPr>
          <a:xfrm>
            <a:off x="8444118" y="96113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" name="Shape 8"/>
          <p:cNvSpPr/>
          <p:nvPr/>
        </p:nvSpPr>
        <p:spPr>
          <a:xfrm>
            <a:off x="9317004" y="96113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96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1" name="Shape 9"/>
          <p:cNvSpPr/>
          <p:nvPr/>
        </p:nvSpPr>
        <p:spPr>
          <a:xfrm>
            <a:off x="10189891" y="96113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" name="Shape 10"/>
          <p:cNvSpPr/>
          <p:nvPr/>
        </p:nvSpPr>
        <p:spPr>
          <a:xfrm>
            <a:off x="11062777" y="96113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" name="Shape 11"/>
          <p:cNvSpPr/>
          <p:nvPr/>
        </p:nvSpPr>
        <p:spPr>
          <a:xfrm>
            <a:off x="7571232" y="166624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4" name="Shape 12"/>
          <p:cNvSpPr/>
          <p:nvPr/>
        </p:nvSpPr>
        <p:spPr>
          <a:xfrm>
            <a:off x="8444118" y="166624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5" name="Shape 13"/>
          <p:cNvSpPr/>
          <p:nvPr/>
        </p:nvSpPr>
        <p:spPr>
          <a:xfrm>
            <a:off x="9317004" y="166624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6" name="Shape 14"/>
          <p:cNvSpPr/>
          <p:nvPr/>
        </p:nvSpPr>
        <p:spPr>
          <a:xfrm>
            <a:off x="10189891" y="166624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7" name="Shape 15"/>
          <p:cNvSpPr/>
          <p:nvPr/>
        </p:nvSpPr>
        <p:spPr>
          <a:xfrm>
            <a:off x="11062777" y="166624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96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8" name="Shape 16"/>
          <p:cNvSpPr/>
          <p:nvPr/>
        </p:nvSpPr>
        <p:spPr>
          <a:xfrm>
            <a:off x="7571232" y="237134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9" name="Shape 17"/>
          <p:cNvSpPr/>
          <p:nvPr/>
        </p:nvSpPr>
        <p:spPr>
          <a:xfrm>
            <a:off x="8444118" y="237134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0" name="Shape 18"/>
          <p:cNvSpPr/>
          <p:nvPr/>
        </p:nvSpPr>
        <p:spPr>
          <a:xfrm>
            <a:off x="9317004" y="237134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1" name="Shape 19"/>
          <p:cNvSpPr/>
          <p:nvPr/>
        </p:nvSpPr>
        <p:spPr>
          <a:xfrm>
            <a:off x="10189891" y="237134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2" name="Shape 20"/>
          <p:cNvSpPr/>
          <p:nvPr/>
        </p:nvSpPr>
        <p:spPr>
          <a:xfrm>
            <a:off x="11062777" y="237134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3" name="Shape 21"/>
          <p:cNvSpPr/>
          <p:nvPr/>
        </p:nvSpPr>
        <p:spPr>
          <a:xfrm>
            <a:off x="7571232" y="3076448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4" name="Shape 22"/>
          <p:cNvSpPr/>
          <p:nvPr/>
        </p:nvSpPr>
        <p:spPr>
          <a:xfrm>
            <a:off x="8444118" y="3076448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96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5" name="Shape 23"/>
          <p:cNvSpPr/>
          <p:nvPr/>
        </p:nvSpPr>
        <p:spPr>
          <a:xfrm>
            <a:off x="9317004" y="3076448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6" name="Shape 24"/>
          <p:cNvSpPr/>
          <p:nvPr/>
        </p:nvSpPr>
        <p:spPr>
          <a:xfrm>
            <a:off x="10189891" y="3076448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7" name="Shape 25"/>
          <p:cNvSpPr/>
          <p:nvPr/>
        </p:nvSpPr>
        <p:spPr>
          <a:xfrm>
            <a:off x="11062777" y="3076448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8" name="Shape 26"/>
          <p:cNvSpPr/>
          <p:nvPr/>
        </p:nvSpPr>
        <p:spPr>
          <a:xfrm>
            <a:off x="7571232" y="378155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29" name="Shape 27"/>
          <p:cNvSpPr/>
          <p:nvPr/>
        </p:nvSpPr>
        <p:spPr>
          <a:xfrm>
            <a:off x="8444118" y="378155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0" name="Shape 28"/>
          <p:cNvSpPr/>
          <p:nvPr/>
        </p:nvSpPr>
        <p:spPr>
          <a:xfrm>
            <a:off x="9317004" y="378155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1" name="Shape 29"/>
          <p:cNvSpPr/>
          <p:nvPr/>
        </p:nvSpPr>
        <p:spPr>
          <a:xfrm>
            <a:off x="10189891" y="378155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96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2" name="Shape 30"/>
          <p:cNvSpPr/>
          <p:nvPr/>
        </p:nvSpPr>
        <p:spPr>
          <a:xfrm>
            <a:off x="11062777" y="3781552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3" name="Shape 31"/>
          <p:cNvSpPr/>
          <p:nvPr/>
        </p:nvSpPr>
        <p:spPr>
          <a:xfrm>
            <a:off x="7571232" y="448665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4" name="Shape 32"/>
          <p:cNvSpPr/>
          <p:nvPr/>
        </p:nvSpPr>
        <p:spPr>
          <a:xfrm>
            <a:off x="8444118" y="448665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5" name="Shape 33"/>
          <p:cNvSpPr/>
          <p:nvPr/>
        </p:nvSpPr>
        <p:spPr>
          <a:xfrm>
            <a:off x="9317004" y="448665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6" name="Shape 34"/>
          <p:cNvSpPr/>
          <p:nvPr/>
        </p:nvSpPr>
        <p:spPr>
          <a:xfrm>
            <a:off x="10189891" y="448665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7" name="Shape 35"/>
          <p:cNvSpPr/>
          <p:nvPr/>
        </p:nvSpPr>
        <p:spPr>
          <a:xfrm>
            <a:off x="11062777" y="4486656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8" name="Shape 36"/>
          <p:cNvSpPr/>
          <p:nvPr/>
        </p:nvSpPr>
        <p:spPr>
          <a:xfrm>
            <a:off x="7571232" y="519176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96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39" name="Shape 37"/>
          <p:cNvSpPr/>
          <p:nvPr/>
        </p:nvSpPr>
        <p:spPr>
          <a:xfrm>
            <a:off x="8444118" y="519176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0" name="Shape 38"/>
          <p:cNvSpPr/>
          <p:nvPr/>
        </p:nvSpPr>
        <p:spPr>
          <a:xfrm>
            <a:off x="9317004" y="519176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1" name="Shape 39"/>
          <p:cNvSpPr/>
          <p:nvPr/>
        </p:nvSpPr>
        <p:spPr>
          <a:xfrm>
            <a:off x="10189891" y="519176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2" name="Shape 40"/>
          <p:cNvSpPr/>
          <p:nvPr/>
        </p:nvSpPr>
        <p:spPr>
          <a:xfrm>
            <a:off x="11062777" y="5191760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3" name="Shape 41"/>
          <p:cNvSpPr/>
          <p:nvPr/>
        </p:nvSpPr>
        <p:spPr>
          <a:xfrm>
            <a:off x="7571232" y="589686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4" name="Shape 42"/>
          <p:cNvSpPr/>
          <p:nvPr/>
        </p:nvSpPr>
        <p:spPr>
          <a:xfrm>
            <a:off x="8444118" y="589686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5" name="Shape 43"/>
          <p:cNvSpPr/>
          <p:nvPr/>
        </p:nvSpPr>
        <p:spPr>
          <a:xfrm>
            <a:off x="9317004" y="589686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96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6" name="Shape 44"/>
          <p:cNvSpPr/>
          <p:nvPr/>
        </p:nvSpPr>
        <p:spPr>
          <a:xfrm>
            <a:off x="10189891" y="589686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12000"/>
            </a:srgbClr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47" name="Shape 45"/>
          <p:cNvSpPr/>
          <p:nvPr/>
        </p:nvSpPr>
        <p:spPr>
          <a:xfrm>
            <a:off x="11062777" y="5896864"/>
            <a:ext cx="754014" cy="586232"/>
          </a:xfrm>
          <a:prstGeom prst="roundRect">
            <a:avLst>
              <a:gd name="adj" fmla="val 7799"/>
            </a:avLst>
          </a:prstGeom>
          <a:solidFill>
            <a:srgbClr val="FFFFFF">
              <a:alpha val="22000"/>
            </a:srgbClr>
          </a:solidFill>
          <a:ln/>
        </p:spPr>
        <p:txBody>
          <a:bodyPr/>
          <a:lstStyle/>
          <a:p>
            <a:endParaRPr lang="en-ZA"/>
          </a:p>
        </p:txBody>
      </p:sp>
      <p:pic>
        <p:nvPicPr>
          <p:cNvPr id="56" name="Widescreen cover image"/>
          <p:cNvPicPr>
            <a:picLocks noChangeAspect="1"/>
          </p:cNvPicPr>
          <p:nvPr/>
        </p:nvPicPr>
        <p:blipFill>
          <a:blip r:embed="rId3"/>
          <a:srcRect t="27" b="2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8" name="Text 46"/>
          <p:cNvSpPr/>
          <p:nvPr/>
        </p:nvSpPr>
        <p:spPr>
          <a:xfrm>
            <a:off x="704088" y="1547368"/>
            <a:ext cx="5943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IN-STORE SCREEN ADVERTISING</a:t>
            </a:r>
            <a:endParaRPr lang="en-US" sz="1150" dirty="0"/>
          </a:p>
        </p:txBody>
      </p:sp>
      <p:sp>
        <p:nvSpPr>
          <p:cNvPr id="49" name="Text 47"/>
          <p:cNvSpPr/>
          <p:nvPr/>
        </p:nvSpPr>
        <p:spPr>
          <a:xfrm>
            <a:off x="640080" y="2148840"/>
            <a:ext cx="4846320" cy="1051560"/>
          </a:xfrm>
          <a:prstGeom prst="rect">
            <a:avLst/>
          </a:prstGeom>
          <a:noFill/>
          <a:ln/>
        </p:spPr>
        <p:txBody>
          <a:bodyPr wrap="square" rtlCol="0" anchor="b"/>
          <a:lstStyle/>
          <a:p>
            <a:pPr marL="0" indent="0">
              <a:buNone/>
            </a:pPr>
            <a:r>
              <a:rPr lang="en-US" sz="6600" b="1" kern="0" spc="-10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DOMINATE</a:t>
            </a:r>
            <a:endParaRPr lang="en-US" sz="6600" dirty="0"/>
          </a:p>
        </p:txBody>
      </p:sp>
      <p:sp>
        <p:nvSpPr>
          <p:cNvPr id="50" name="Text 48"/>
          <p:cNvSpPr/>
          <p:nvPr/>
        </p:nvSpPr>
        <p:spPr>
          <a:xfrm>
            <a:off x="640080" y="3154680"/>
            <a:ext cx="6492240" cy="1051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buNone/>
            </a:pPr>
            <a:r>
              <a:rPr lang="en-US" sz="6600" b="1" kern="0" spc="-100" dirty="0">
                <a:solidFill>
                  <a:srgbClr val="DD1F2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BOOKING</a:t>
            </a:r>
            <a:endParaRPr lang="en-US" sz="6600" dirty="0">
              <a:solidFill>
                <a:srgbClr val="DD1F26"/>
              </a:solidFill>
            </a:endParaRPr>
          </a:p>
        </p:txBody>
      </p:sp>
      <p:sp>
        <p:nvSpPr>
          <p:cNvPr id="51" name="Text 49"/>
          <p:cNvSpPr/>
          <p:nvPr/>
        </p:nvSpPr>
        <p:spPr>
          <a:xfrm>
            <a:off x="685800" y="4434840"/>
            <a:ext cx="457200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2100">
                <a:solidFill>
                  <a:srgbClr val="E4E4E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Take command of every ad on your in-store screens.</a:t>
            </a:r>
            <a:endParaRPr lang="en-US" sz="2100" dirty="0"/>
          </a:p>
        </p:txBody>
      </p:sp>
      <p:sp>
        <p:nvSpPr>
          <p:cNvPr id="52" name="Shape 50"/>
          <p:cNvSpPr/>
          <p:nvPr/>
        </p:nvSpPr>
        <p:spPr>
          <a:xfrm>
            <a:off x="713232" y="6272784"/>
            <a:ext cx="128016" cy="128016"/>
          </a:xfrm>
          <a:prstGeom prst="ellipse">
            <a:avLst/>
          </a:prstGeom>
          <a:solidFill>
            <a:srgbClr val="E01E2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3" name="Text 51"/>
          <p:cNvSpPr/>
          <p:nvPr/>
        </p:nvSpPr>
        <p:spPr>
          <a:xfrm>
            <a:off x="932688" y="6172200"/>
            <a:ext cx="4572000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200">
                <a:solidFill>
                  <a:srgbClr val="D5D5D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BY MN DIGITAL SERVICES</a:t>
            </a:r>
            <a:endParaRPr lang="en-US" sz="1100" dirty="0"/>
          </a:p>
        </p:txBody>
      </p:sp>
      <p:pic>
        <p:nvPicPr>
          <p:cNvPr id="67" name="Picture 66">
            <a:extLst>
              <a:ext uri="{FF2B5EF4-FFF2-40B4-BE49-F238E27FC236}">
                <a16:creationId xmlns:a16="http://schemas.microsoft.com/office/drawing/2014/main" id="{8CACD8CE-6CEA-F540-3F1B-F38625C7F3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5800" y="11466"/>
            <a:ext cx="1259259" cy="125925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>
            <a:extLst>
              <a:ext uri="{FF2B5EF4-FFF2-40B4-BE49-F238E27FC236}">
                <a16:creationId xmlns:a16="http://schemas.microsoft.com/office/drawing/2014/main" id="{E0C3F663-8476-E6EC-96DD-D67647CD18C0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6000"/>
          </a:blip>
          <a:srcRect l="11540" r="11540"/>
          <a:stretch/>
        </p:blipFill>
        <p:spPr>
          <a:xfrm>
            <a:off x="6095845" y="984286"/>
            <a:ext cx="2796465" cy="546223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THE PROBLEM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02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Shape 3"/>
          <p:cNvSpPr/>
          <p:nvPr/>
        </p:nvSpPr>
        <p:spPr>
          <a:xfrm>
            <a:off x="502920" y="987552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6" name="Shape 4"/>
          <p:cNvSpPr/>
          <p:nvPr/>
        </p:nvSpPr>
        <p:spPr>
          <a:xfrm>
            <a:off x="502920" y="6446520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7" name="Shape 5"/>
          <p:cNvSpPr/>
          <p:nvPr/>
        </p:nvSpPr>
        <p:spPr>
          <a:xfrm>
            <a:off x="502920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8" name="Shape 6"/>
          <p:cNvSpPr/>
          <p:nvPr/>
        </p:nvSpPr>
        <p:spPr>
          <a:xfrm>
            <a:off x="11688775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9" name="Shape 7"/>
          <p:cNvSpPr/>
          <p:nvPr/>
        </p:nvSpPr>
        <p:spPr>
          <a:xfrm>
            <a:off x="3299384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0" name="Shape 8"/>
          <p:cNvSpPr/>
          <p:nvPr/>
        </p:nvSpPr>
        <p:spPr>
          <a:xfrm>
            <a:off x="6095848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1" name="Shape 9"/>
          <p:cNvSpPr/>
          <p:nvPr/>
        </p:nvSpPr>
        <p:spPr>
          <a:xfrm>
            <a:off x="8892311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2" name="Text 10"/>
          <p:cNvSpPr/>
          <p:nvPr/>
        </p:nvSpPr>
        <p:spPr>
          <a:xfrm>
            <a:off x="868680" y="149047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kern="0" spc="-100" dirty="0">
                <a:solidFill>
                  <a:srgbClr val="E01E2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4000" dirty="0"/>
          </a:p>
        </p:txBody>
      </p:sp>
      <p:sp>
        <p:nvSpPr>
          <p:cNvPr id="13" name="Text 11"/>
          <p:cNvSpPr/>
          <p:nvPr/>
        </p:nvSpPr>
        <p:spPr>
          <a:xfrm>
            <a:off x="868680" y="281635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Scattered bookings</a:t>
            </a:r>
            <a:endParaRPr lang="en-US" sz="1900" dirty="0"/>
          </a:p>
        </p:txBody>
      </p:sp>
      <p:sp>
        <p:nvSpPr>
          <p:cNvPr id="14" name="Text 12"/>
          <p:cNvSpPr/>
          <p:nvPr/>
        </p:nvSpPr>
        <p:spPr>
          <a:xfrm>
            <a:off x="868680" y="3593592"/>
            <a:ext cx="2064944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Campaigns live in spreadsheets and email threads nobody can find.</a:t>
            </a:r>
            <a:endParaRPr lang="en-US" sz="1300" dirty="0"/>
          </a:p>
        </p:txBody>
      </p:sp>
      <p:sp>
        <p:nvSpPr>
          <p:cNvPr id="15" name="Text 13"/>
          <p:cNvSpPr/>
          <p:nvPr/>
        </p:nvSpPr>
        <p:spPr>
          <a:xfrm>
            <a:off x="3665144" y="149047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kern="0" spc="-100" dirty="0">
                <a:solidFill>
                  <a:srgbClr val="E01E2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4000" dirty="0"/>
          </a:p>
        </p:txBody>
      </p:sp>
      <p:sp>
        <p:nvSpPr>
          <p:cNvPr id="16" name="Text 14"/>
          <p:cNvSpPr/>
          <p:nvPr/>
        </p:nvSpPr>
        <p:spPr>
          <a:xfrm>
            <a:off x="3665144" y="281635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Slow sign-off</a:t>
            </a:r>
            <a:endParaRPr lang="en-US" sz="1900" dirty="0"/>
          </a:p>
        </p:txBody>
      </p:sp>
      <p:sp>
        <p:nvSpPr>
          <p:cNvPr id="17" name="Text 15"/>
          <p:cNvSpPr/>
          <p:nvPr/>
        </p:nvSpPr>
        <p:spPr>
          <a:xfrm>
            <a:off x="3665144" y="3593592"/>
            <a:ext cx="2064944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Approvals get lost in inboxes, so the wrong things go up. Or nothing does.</a:t>
            </a:r>
            <a:endParaRPr lang="en-US" sz="1300" dirty="0"/>
          </a:p>
        </p:txBody>
      </p:sp>
      <p:sp>
        <p:nvSpPr>
          <p:cNvPr id="18" name="Text 16"/>
          <p:cNvSpPr/>
          <p:nvPr/>
        </p:nvSpPr>
        <p:spPr>
          <a:xfrm>
            <a:off x="6461608" y="149047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kern="0" spc="-100" dirty="0">
                <a:solidFill>
                  <a:srgbClr val="E01E2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4000" dirty="0"/>
          </a:p>
        </p:txBody>
      </p:sp>
      <p:sp>
        <p:nvSpPr>
          <p:cNvPr id="19" name="Text 17"/>
          <p:cNvSpPr/>
          <p:nvPr/>
        </p:nvSpPr>
        <p:spPr>
          <a:xfrm>
            <a:off x="6461608" y="281635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" pitchFamily="34" charset="-122"/>
                <a:cs typeface="Arial" pitchFamily="34" charset="-120"/>
              </a:rPr>
              <a:t>Creative chaos</a:t>
            </a:r>
            <a:endParaRPr lang="en-US" sz="1900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 18"/>
          <p:cNvSpPr/>
          <p:nvPr/>
        </p:nvSpPr>
        <p:spPr>
          <a:xfrm>
            <a:off x="6461608" y="3593592"/>
            <a:ext cx="2064944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Videos and images sit across drives, in the wrong sizes for the wrong screens.</a:t>
            </a:r>
            <a:endParaRPr lang="en-US" sz="13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1" name="Text 19"/>
          <p:cNvSpPr/>
          <p:nvPr/>
        </p:nvSpPr>
        <p:spPr>
          <a:xfrm>
            <a:off x="9258071" y="149047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000" b="1" kern="0" spc="-100" dirty="0">
                <a:solidFill>
                  <a:srgbClr val="E01E2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4000" dirty="0"/>
          </a:p>
        </p:txBody>
      </p:sp>
      <p:sp>
        <p:nvSpPr>
          <p:cNvPr id="22" name="Text 20"/>
          <p:cNvSpPr/>
          <p:nvPr/>
        </p:nvSpPr>
        <p:spPr>
          <a:xfrm>
            <a:off x="9258071" y="2816352"/>
            <a:ext cx="2064944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9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 visibility</a:t>
            </a:r>
            <a:endParaRPr lang="en-US" sz="1900" dirty="0"/>
          </a:p>
        </p:txBody>
      </p:sp>
      <p:sp>
        <p:nvSpPr>
          <p:cNvPr id="23" name="Text 21"/>
          <p:cNvSpPr/>
          <p:nvPr/>
        </p:nvSpPr>
        <p:spPr>
          <a:xfrm>
            <a:off x="9258071" y="3593592"/>
            <a:ext cx="2064944" cy="22860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Nobody can say what is actually playing, on which screens, right now.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C42127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THE SOLUTION</a:t>
            </a:r>
            <a:endParaRPr lang="en-US" sz="1100" dirty="0">
              <a:solidFill>
                <a:srgbClr val="C42127"/>
              </a:solidFill>
            </a:endParaRPr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03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Shape 3"/>
          <p:cNvSpPr/>
          <p:nvPr/>
        </p:nvSpPr>
        <p:spPr>
          <a:xfrm>
            <a:off x="502920" y="987552"/>
            <a:ext cx="11185855" cy="5458968"/>
          </a:xfrm>
          <a:prstGeom prst="rect">
            <a:avLst/>
          </a:prstGeom>
          <a:solidFill>
            <a:srgbClr val="C42127"/>
          </a:solidFill>
          <a:ln/>
        </p:spPr>
        <p:txBody>
          <a:bodyPr/>
          <a:lstStyle/>
          <a:p>
            <a:endParaRPr lang="en-ZA" dirty="0"/>
          </a:p>
        </p:txBody>
      </p:sp>
      <p:sp>
        <p:nvSpPr>
          <p:cNvPr id="6" name="Text 4"/>
          <p:cNvSpPr/>
          <p:nvPr/>
        </p:nvSpPr>
        <p:spPr>
          <a:xfrm>
            <a:off x="1051560" y="1444752"/>
            <a:ext cx="10088575" cy="3108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5200" b="1" kern="0" spc="-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platform.</a:t>
            </a:r>
            <a:endParaRPr lang="en-US" sz="5200" dirty="0"/>
          </a:p>
          <a:p>
            <a:pPr marL="0" indent="0">
              <a:lnSpc>
                <a:spcPct val="98000"/>
              </a:lnSpc>
              <a:buNone/>
            </a:pPr>
            <a:r>
              <a:rPr lang="en-US" sz="5200" b="1" kern="0" spc="-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screen.</a:t>
            </a:r>
            <a:endParaRPr lang="en-US" sz="5200" dirty="0"/>
          </a:p>
          <a:p>
            <a:pPr marL="0" indent="0">
              <a:lnSpc>
                <a:spcPct val="98000"/>
              </a:lnSpc>
              <a:buNone/>
            </a:pPr>
            <a:r>
              <a:rPr lang="en-US" sz="5200" b="1" kern="0" spc="-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Total control.</a:t>
            </a:r>
            <a:endParaRPr lang="en-US" sz="5200" dirty="0"/>
          </a:p>
        </p:txBody>
      </p:sp>
      <p:sp>
        <p:nvSpPr>
          <p:cNvPr id="7" name="Text 5"/>
          <p:cNvSpPr/>
          <p:nvPr/>
        </p:nvSpPr>
        <p:spPr>
          <a:xfrm>
            <a:off x="1051560" y="5029200"/>
            <a:ext cx="8686800" cy="10972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700" dirty="0">
                <a:solidFill>
                  <a:srgbClr val="FCE3E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Plan campaigns, get them approved, schedule them to the right screens, and see exactly what is live. All in one place, built for how retail teams actually work.</a:t>
            </a:r>
            <a:endParaRPr lang="en-US" sz="17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87C1E3C-67B6-6702-377B-02FD8B9412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50000" b="14819"/>
          <a:stretch>
            <a:fillRect/>
          </a:stretch>
        </p:blipFill>
        <p:spPr>
          <a:xfrm>
            <a:off x="6429720" y="1586484"/>
            <a:ext cx="4520021" cy="2825496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>
            <a:extLst>
              <a:ext uri="{FF2B5EF4-FFF2-40B4-BE49-F238E27FC236}">
                <a16:creationId xmlns:a16="http://schemas.microsoft.com/office/drawing/2014/main" id="{8A36D05A-3925-CE56-12E3-BD8B12F559F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6000"/>
          </a:blip>
          <a:srcRect l="11540" r="11540"/>
          <a:stretch/>
        </p:blipFill>
        <p:spPr>
          <a:xfrm>
            <a:off x="8892310" y="984286"/>
            <a:ext cx="2796465" cy="5462234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HOW IT WORKS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04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Shape 3"/>
          <p:cNvSpPr/>
          <p:nvPr/>
        </p:nvSpPr>
        <p:spPr>
          <a:xfrm>
            <a:off x="502920" y="987552"/>
            <a:ext cx="2796464" cy="5458968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6" name="Text 4"/>
          <p:cNvSpPr/>
          <p:nvPr/>
        </p:nvSpPr>
        <p:spPr>
          <a:xfrm>
            <a:off x="1744904" y="1078992"/>
            <a:ext cx="14630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0" b="1" dirty="0">
                <a:solidFill>
                  <a:srgbClr val="E4E5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000" dirty="0"/>
          </a:p>
        </p:txBody>
      </p:sp>
      <p:sp>
        <p:nvSpPr>
          <p:cNvPr id="7" name="Text 5"/>
          <p:cNvSpPr/>
          <p:nvPr/>
        </p:nvSpPr>
        <p:spPr>
          <a:xfrm>
            <a:off x="886968" y="2267712"/>
            <a:ext cx="202836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 01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886968" y="2679192"/>
            <a:ext cx="2028368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Plan</a:t>
            </a:r>
            <a:endParaRPr lang="en-US" sz="2300" dirty="0"/>
          </a:p>
        </p:txBody>
      </p:sp>
      <p:sp>
        <p:nvSpPr>
          <p:cNvPr id="9" name="Text 7"/>
          <p:cNvSpPr/>
          <p:nvPr/>
        </p:nvSpPr>
        <p:spPr>
          <a:xfrm>
            <a:off x="886968" y="3456432"/>
            <a:ext cx="2028368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Build a campaign, pick the brands, and choose the exact stores and screens it runs on.</a:t>
            </a:r>
            <a:endParaRPr lang="en-US" sz="1300" dirty="0"/>
          </a:p>
        </p:txBody>
      </p:sp>
      <p:sp>
        <p:nvSpPr>
          <p:cNvPr id="10" name="Text 8"/>
          <p:cNvSpPr/>
          <p:nvPr/>
        </p:nvSpPr>
        <p:spPr>
          <a:xfrm>
            <a:off x="4541368" y="1078992"/>
            <a:ext cx="14630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0" b="1" dirty="0">
                <a:solidFill>
                  <a:srgbClr val="E4E5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000" dirty="0"/>
          </a:p>
        </p:txBody>
      </p:sp>
      <p:sp>
        <p:nvSpPr>
          <p:cNvPr id="11" name="Text 9"/>
          <p:cNvSpPr/>
          <p:nvPr/>
        </p:nvSpPr>
        <p:spPr>
          <a:xfrm>
            <a:off x="3683432" y="2267712"/>
            <a:ext cx="202836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 02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3683432" y="2679192"/>
            <a:ext cx="2028368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Approve</a:t>
            </a:r>
            <a:endParaRPr lang="en-US" sz="2300" dirty="0"/>
          </a:p>
        </p:txBody>
      </p:sp>
      <p:sp>
        <p:nvSpPr>
          <p:cNvPr id="13" name="Text 11"/>
          <p:cNvSpPr/>
          <p:nvPr/>
        </p:nvSpPr>
        <p:spPr>
          <a:xfrm>
            <a:off x="3683432" y="3456432"/>
            <a:ext cx="2028368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Route it for sign-off. Every submission, decision and change is tracked automatically.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6095848" y="987552"/>
            <a:ext cx="2796464" cy="5458968"/>
          </a:xfrm>
          <a:prstGeom prst="rect">
            <a:avLst/>
          </a:prstGeom>
          <a:solidFill>
            <a:srgbClr val="F3F4F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5" name="Text 13"/>
          <p:cNvSpPr/>
          <p:nvPr/>
        </p:nvSpPr>
        <p:spPr>
          <a:xfrm>
            <a:off x="7337831" y="1078992"/>
            <a:ext cx="14630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0" b="1" dirty="0">
                <a:solidFill>
                  <a:srgbClr val="E4E5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000" dirty="0"/>
          </a:p>
        </p:txBody>
      </p:sp>
      <p:sp>
        <p:nvSpPr>
          <p:cNvPr id="16" name="Text 14"/>
          <p:cNvSpPr/>
          <p:nvPr/>
        </p:nvSpPr>
        <p:spPr>
          <a:xfrm>
            <a:off x="6479896" y="2267712"/>
            <a:ext cx="202836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 03</a:t>
            </a:r>
            <a:endParaRPr lang="en-US" sz="1100" dirty="0"/>
          </a:p>
        </p:txBody>
      </p:sp>
      <p:sp>
        <p:nvSpPr>
          <p:cNvPr id="17" name="Text 15"/>
          <p:cNvSpPr/>
          <p:nvPr/>
        </p:nvSpPr>
        <p:spPr>
          <a:xfrm>
            <a:off x="6479896" y="2679192"/>
            <a:ext cx="2028368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Schedule</a:t>
            </a:r>
            <a:endParaRPr lang="en-US" sz="2300" dirty="0"/>
          </a:p>
        </p:txBody>
      </p:sp>
      <p:sp>
        <p:nvSpPr>
          <p:cNvPr id="18" name="Text 16"/>
          <p:cNvSpPr/>
          <p:nvPr/>
        </p:nvSpPr>
        <p:spPr>
          <a:xfrm>
            <a:off x="6479896" y="3456432"/>
            <a:ext cx="2028368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Upload the creative and set when it plays. All day on the loop, or at precise times.</a:t>
            </a:r>
            <a:endParaRPr lang="en-US" sz="1300" dirty="0"/>
          </a:p>
        </p:txBody>
      </p:sp>
      <p:sp>
        <p:nvSpPr>
          <p:cNvPr id="19" name="Text 17"/>
          <p:cNvSpPr/>
          <p:nvPr/>
        </p:nvSpPr>
        <p:spPr>
          <a:xfrm>
            <a:off x="10134295" y="1078992"/>
            <a:ext cx="1463040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8000" b="1" dirty="0">
                <a:solidFill>
                  <a:srgbClr val="E4E5E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000" dirty="0"/>
          </a:p>
        </p:txBody>
      </p:sp>
      <p:sp>
        <p:nvSpPr>
          <p:cNvPr id="20" name="Text 18"/>
          <p:cNvSpPr/>
          <p:nvPr/>
        </p:nvSpPr>
        <p:spPr>
          <a:xfrm>
            <a:off x="9276359" y="2267712"/>
            <a:ext cx="202836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Step 04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9276359" y="2679192"/>
            <a:ext cx="2028368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" pitchFamily="34" charset="-122"/>
                <a:cs typeface="Arial" pitchFamily="34" charset="-120"/>
              </a:rPr>
              <a:t>Go live</a:t>
            </a:r>
            <a:endParaRPr lang="en-US" sz="2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 20"/>
          <p:cNvSpPr/>
          <p:nvPr/>
        </p:nvSpPr>
        <p:spPr>
          <a:xfrm>
            <a:off x="9276359" y="3456432"/>
            <a:ext cx="2028368" cy="2011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It runs on your screens. Track every flight from scheduled to live to completed.</a:t>
            </a:r>
            <a:endParaRPr lang="en-US" sz="1300" dirty="0">
              <a:solidFill>
                <a:schemeClr val="bg1"/>
              </a:solidFill>
            </a:endParaRPr>
          </a:p>
        </p:txBody>
      </p:sp>
      <p:sp>
        <p:nvSpPr>
          <p:cNvPr id="23" name="Shape 21"/>
          <p:cNvSpPr/>
          <p:nvPr/>
        </p:nvSpPr>
        <p:spPr>
          <a:xfrm>
            <a:off x="3299384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4" name="Shape 22"/>
          <p:cNvSpPr/>
          <p:nvPr/>
        </p:nvSpPr>
        <p:spPr>
          <a:xfrm>
            <a:off x="6095848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5" name="Shape 23"/>
          <p:cNvSpPr/>
          <p:nvPr/>
        </p:nvSpPr>
        <p:spPr>
          <a:xfrm>
            <a:off x="8892311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6" name="Shape 24"/>
          <p:cNvSpPr/>
          <p:nvPr/>
        </p:nvSpPr>
        <p:spPr>
          <a:xfrm>
            <a:off x="502920" y="987552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7" name="Shape 25"/>
          <p:cNvSpPr/>
          <p:nvPr/>
        </p:nvSpPr>
        <p:spPr>
          <a:xfrm>
            <a:off x="502920" y="6446520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8" name="Shape 26"/>
          <p:cNvSpPr/>
          <p:nvPr/>
        </p:nvSpPr>
        <p:spPr>
          <a:xfrm>
            <a:off x="502920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9" name="Shape 27"/>
          <p:cNvSpPr/>
          <p:nvPr/>
        </p:nvSpPr>
        <p:spPr>
          <a:xfrm>
            <a:off x="11688775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>
            <a:extLst>
              <a:ext uri="{FF2B5EF4-FFF2-40B4-BE49-F238E27FC236}">
                <a16:creationId xmlns:a16="http://schemas.microsoft.com/office/drawing/2014/main" id="{44A06A77-D350-C006-7BFC-B6047DA8844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25236"/>
          <a:stretch>
            <a:fillRect/>
          </a:stretch>
        </p:blipFill>
        <p:spPr>
          <a:xfrm>
            <a:off x="8399056" y="3717036"/>
            <a:ext cx="2743227" cy="2050962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THE PLATFORM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05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pic>
        <p:nvPicPr>
          <p:cNvPr id="5" name="Image 0" descr="C:\Users\Marcel Sapet\AppData\Local\Temp\claude\c--Projects-Dominate-Booking\2efb9db0-b1e4-4fe8-aa88-63095ff765bf\scratchpad\pptxbuild\icons\clipboar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6968" y="1371600"/>
            <a:ext cx="658368" cy="658368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886968" y="2221992"/>
            <a:ext cx="296052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Campaigns &amp; approvals</a:t>
            </a:r>
            <a:endParaRPr lang="en-US" sz="1800" dirty="0"/>
          </a:p>
        </p:txBody>
      </p:sp>
      <p:sp>
        <p:nvSpPr>
          <p:cNvPr id="7" name="Text 4"/>
          <p:cNvSpPr/>
          <p:nvPr/>
        </p:nvSpPr>
        <p:spPr>
          <a:xfrm>
            <a:off x="886968" y="2770632"/>
            <a:ext cx="296052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 flights and route them for sign-off, across a full lifecycle from draft to completed.</a:t>
            </a:r>
            <a:endParaRPr lang="en-US" sz="1300" dirty="0"/>
          </a:p>
        </p:txBody>
      </p:sp>
      <p:pic>
        <p:nvPicPr>
          <p:cNvPr id="8" name="Image 1" descr="C:\Users\Marcel Sapet\AppData\Local\Temp\claude\c--Projects-Dominate-Booking\2efb9db0-b1e4-4fe8-aa88-63095ff765bf\scratchpad\pptxbuild\icons\play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15586" y="1371600"/>
            <a:ext cx="658368" cy="658368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4615586" y="2221992"/>
            <a:ext cx="296052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Creative library</a:t>
            </a:r>
            <a:endParaRPr lang="en-US" sz="1800" dirty="0"/>
          </a:p>
        </p:txBody>
      </p:sp>
      <p:sp>
        <p:nvSpPr>
          <p:cNvPr id="10" name="Text 6"/>
          <p:cNvSpPr/>
          <p:nvPr/>
        </p:nvSpPr>
        <p:spPr>
          <a:xfrm>
            <a:off x="4615586" y="2770632"/>
            <a:ext cx="296052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Many videos and images per campaign. Upload files or whole folders, sized for every screen.</a:t>
            </a:r>
            <a:endParaRPr lang="en-US" sz="1300" dirty="0"/>
          </a:p>
        </p:txBody>
      </p:sp>
      <p:pic>
        <p:nvPicPr>
          <p:cNvPr id="11" name="Image 2" descr="C:\Users\Marcel Sapet\AppData\Local\Temp\claude\c--Projects-Dominate-Booking\2efb9db0-b1e4-4fe8-aa88-63095ff765bf\scratchpad\pptxbuild\icons\cloc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44205" y="1371600"/>
            <a:ext cx="658368" cy="658368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8344205" y="2221992"/>
            <a:ext cx="296052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Smart scheduling</a:t>
            </a:r>
            <a:endParaRPr lang="en-US" sz="1800" dirty="0"/>
          </a:p>
        </p:txBody>
      </p:sp>
      <p:sp>
        <p:nvSpPr>
          <p:cNvPr id="13" name="Text 8"/>
          <p:cNvSpPr/>
          <p:nvPr/>
        </p:nvSpPr>
        <p:spPr>
          <a:xfrm>
            <a:off x="8344205" y="2770632"/>
            <a:ext cx="296052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Run on the all-day master loop, or interrupt it at exact dates and times.</a:t>
            </a:r>
            <a:endParaRPr lang="en-US" sz="1300" dirty="0"/>
          </a:p>
        </p:txBody>
      </p:sp>
      <p:pic>
        <p:nvPicPr>
          <p:cNvPr id="14" name="Image 3" descr="C:\Users\Marcel Sapet\AppData\Local\Temp\claude\c--Projects-Dominate-Booking\2efb9db0-b1e4-4fe8-aa88-63095ff765bf\scratchpad\pptxbuild\icons\monito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6968" y="4101084"/>
            <a:ext cx="658368" cy="658368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886968" y="4951476"/>
            <a:ext cx="296052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Screens &amp; stores</a:t>
            </a:r>
            <a:endParaRPr lang="en-US" sz="1800" dirty="0"/>
          </a:p>
        </p:txBody>
      </p:sp>
      <p:sp>
        <p:nvSpPr>
          <p:cNvPr id="16" name="Text 10"/>
          <p:cNvSpPr/>
          <p:nvPr/>
        </p:nvSpPr>
        <p:spPr>
          <a:xfrm>
            <a:off x="886968" y="5500116"/>
            <a:ext cx="296052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Organise every store and screen by brand, location and orientation.</a:t>
            </a:r>
            <a:endParaRPr lang="en-US" sz="1300" dirty="0"/>
          </a:p>
        </p:txBody>
      </p:sp>
      <p:pic>
        <p:nvPicPr>
          <p:cNvPr id="17" name="Image 4" descr="C:\Users\Marcel Sapet\AppData\Local\Temp\claude\c--Projects-Dominate-Booking\2efb9db0-b1e4-4fe8-aa88-63095ff765bf\scratchpad\pptxbuild\icons\chart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15586" y="4101084"/>
            <a:ext cx="658368" cy="658368"/>
          </a:xfrm>
          <a:prstGeom prst="rect">
            <a:avLst/>
          </a:prstGeom>
        </p:spPr>
      </p:pic>
      <p:sp>
        <p:nvSpPr>
          <p:cNvPr id="18" name="Text 11"/>
          <p:cNvSpPr/>
          <p:nvPr/>
        </p:nvSpPr>
        <p:spPr>
          <a:xfrm>
            <a:off x="4615586" y="4951476"/>
            <a:ext cx="296052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Reports &amp; visibility</a:t>
            </a:r>
            <a:endParaRPr lang="en-US" sz="1800" dirty="0"/>
          </a:p>
        </p:txBody>
      </p:sp>
      <p:sp>
        <p:nvSpPr>
          <p:cNvPr id="19" name="Text 12"/>
          <p:cNvSpPr/>
          <p:nvPr/>
        </p:nvSpPr>
        <p:spPr>
          <a:xfrm>
            <a:off x="4615586" y="5500116"/>
            <a:ext cx="296052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Totals by status and brand, screen utilisation, and one-click PDF exports.</a:t>
            </a:r>
            <a:endParaRPr lang="en-US" sz="1300" dirty="0"/>
          </a:p>
        </p:txBody>
      </p:sp>
      <p:pic>
        <p:nvPicPr>
          <p:cNvPr id="20" name="Image 5" descr="C:\Users\Marcel Sapet\AppData\Local\Temp\claude\c--Projects-Dominate-Booking\2efb9db0-b1e4-4fe8-aa88-63095ff765bf\scratchpad\pptxbuild\icons\chat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44205" y="4101084"/>
            <a:ext cx="658368" cy="658368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8344205" y="4951476"/>
            <a:ext cx="2960522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" pitchFamily="34" charset="-122"/>
                <a:cs typeface="Arial" pitchFamily="34" charset="-120"/>
              </a:rPr>
              <a:t>Team collaboration</a:t>
            </a:r>
            <a:endParaRPr lang="en-US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Text 14"/>
          <p:cNvSpPr/>
          <p:nvPr/>
        </p:nvSpPr>
        <p:spPr>
          <a:xfrm>
            <a:off x="8344205" y="5500116"/>
            <a:ext cx="2960522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300" b="1" dirty="0">
                <a:solidFill>
                  <a:srgbClr val="C421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Built-in notifications and private team chat keep everyone in step.</a:t>
            </a:r>
            <a:endParaRPr lang="en-US" sz="1300" b="1" dirty="0">
              <a:solidFill>
                <a:srgbClr val="C42127"/>
              </a:solidFill>
            </a:endParaRPr>
          </a:p>
        </p:txBody>
      </p:sp>
      <p:sp>
        <p:nvSpPr>
          <p:cNvPr id="23" name="Shape 15"/>
          <p:cNvSpPr/>
          <p:nvPr/>
        </p:nvSpPr>
        <p:spPr>
          <a:xfrm>
            <a:off x="4231538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4" name="Shape 16"/>
          <p:cNvSpPr/>
          <p:nvPr/>
        </p:nvSpPr>
        <p:spPr>
          <a:xfrm>
            <a:off x="7960157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5" name="Shape 17"/>
          <p:cNvSpPr/>
          <p:nvPr/>
        </p:nvSpPr>
        <p:spPr>
          <a:xfrm>
            <a:off x="502920" y="3717036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6" name="Shape 18"/>
          <p:cNvSpPr/>
          <p:nvPr/>
        </p:nvSpPr>
        <p:spPr>
          <a:xfrm>
            <a:off x="502920" y="987552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7" name="Shape 19"/>
          <p:cNvSpPr/>
          <p:nvPr/>
        </p:nvSpPr>
        <p:spPr>
          <a:xfrm>
            <a:off x="502920" y="6446520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8" name="Shape 20"/>
          <p:cNvSpPr/>
          <p:nvPr/>
        </p:nvSpPr>
        <p:spPr>
          <a:xfrm>
            <a:off x="502920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9" name="Shape 21"/>
          <p:cNvSpPr/>
          <p:nvPr/>
        </p:nvSpPr>
        <p:spPr>
          <a:xfrm>
            <a:off x="11688775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CAMPAIGNS &amp; APPROVALS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06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502920" y="1170432"/>
            <a:ext cx="6035040" cy="1554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98000"/>
              </a:lnSpc>
              <a:buNone/>
            </a:pPr>
            <a:r>
              <a:rPr lang="en-US" sz="4400" b="1" kern="0" spc="-100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Sign-off,</a:t>
            </a:r>
            <a:endParaRPr lang="en-US" sz="4400" dirty="0"/>
          </a:p>
          <a:p>
            <a:pPr marL="0" indent="0">
              <a:lnSpc>
                <a:spcPct val="98000"/>
              </a:lnSpc>
              <a:buNone/>
            </a:pPr>
            <a:r>
              <a:rPr lang="en-US" sz="4400" b="1" kern="0" spc="-100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built in.</a:t>
            </a:r>
            <a:endParaRPr lang="en-US" sz="4400" dirty="0"/>
          </a:p>
        </p:txBody>
      </p:sp>
      <p:sp>
        <p:nvSpPr>
          <p:cNvPr id="6" name="Text 4"/>
          <p:cNvSpPr/>
          <p:nvPr/>
        </p:nvSpPr>
        <p:spPr>
          <a:xfrm>
            <a:off x="502920" y="2953512"/>
            <a:ext cx="576072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7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campaign moves through a clear, tracked lifecycle. Its live stage updates itself from the flight dates.</a:t>
            </a:r>
            <a:endParaRPr lang="en-US" sz="1700" dirty="0"/>
          </a:p>
        </p:txBody>
      </p:sp>
      <p:sp>
        <p:nvSpPr>
          <p:cNvPr id="7" name="Text 5"/>
          <p:cNvSpPr/>
          <p:nvPr/>
        </p:nvSpPr>
        <p:spPr>
          <a:xfrm>
            <a:off x="502920" y="4233672"/>
            <a:ext cx="603504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575A62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Draft</a:t>
            </a:r>
            <a:r>
              <a:rPr lang="en-US" sz="1300" b="1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&gt;   </a:t>
            </a:r>
            <a:r>
              <a:rPr lang="en-US" sz="1300" b="1" dirty="0">
                <a:solidFill>
                  <a:srgbClr val="C58A1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Pending</a:t>
            </a:r>
            <a:r>
              <a:rPr lang="en-US" sz="1300" b="1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&gt;   </a:t>
            </a:r>
            <a:r>
              <a:rPr lang="en-US" sz="1300" b="1" dirty="0">
                <a:solidFill>
                  <a:srgbClr val="3F78A3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Approved</a:t>
            </a:r>
            <a:r>
              <a:rPr lang="en-US" sz="1300" b="1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&gt;   </a:t>
            </a:r>
            <a:r>
              <a:rPr lang="en-US" sz="1300" b="1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Live</a:t>
            </a:r>
            <a:r>
              <a:rPr lang="en-US" sz="1300" b="1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&gt;   </a:t>
            </a:r>
            <a:r>
              <a:rPr lang="en-US" sz="1300" b="1" dirty="0">
                <a:solidFill>
                  <a:srgbClr val="2F9E6B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Completed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858000" y="987552"/>
            <a:ext cx="4830775" cy="5458968"/>
          </a:xfrm>
          <a:prstGeom prst="rect">
            <a:avLst/>
          </a:prstGeom>
          <a:solidFill>
            <a:srgbClr val="141319"/>
          </a:solidFill>
          <a:ln/>
        </p:spPr>
        <p:txBody>
          <a:bodyPr/>
          <a:lstStyle/>
          <a:p>
            <a:endParaRPr lang="en-ZA"/>
          </a:p>
        </p:txBody>
      </p:sp>
      <p:pic>
        <p:nvPicPr>
          <p:cNvPr id="9" name="Image 0" descr="C:\Users\Marcel Sapet\AppData\Local\Temp\claude\c--Projects-Dominate-Booking\2efb9db0-b1e4-4fe8-aa88-63095ff765bf\scratchpad\pptxbuild\icons\che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1536192"/>
            <a:ext cx="329184" cy="329184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7790688" y="1463040"/>
            <a:ext cx="345917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2F2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Target precisely.</a:t>
            </a:r>
            <a:endParaRPr lang="en-US" sz="1500" dirty="0"/>
          </a:p>
        </p:txBody>
      </p:sp>
      <p:sp>
        <p:nvSpPr>
          <p:cNvPr id="11" name="Text 8"/>
          <p:cNvSpPr/>
          <p:nvPr/>
        </p:nvSpPr>
        <p:spPr>
          <a:xfrm>
            <a:off x="7790688" y="1847088"/>
            <a:ext cx="345917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8F90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Book by brand, then drill into the exact stores and screens.</a:t>
            </a:r>
            <a:endParaRPr lang="en-US" sz="1250" dirty="0"/>
          </a:p>
        </p:txBody>
      </p:sp>
      <p:pic>
        <p:nvPicPr>
          <p:cNvPr id="12" name="Image 1" descr="C:\Users\Marcel Sapet\AppData\Local\Temp\claude\c--Projects-Dominate-Booking\2efb9db0-b1e4-4fe8-aa88-63095ff765bf\scratchpad\pptxbuild\icons\che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3044952"/>
            <a:ext cx="329184" cy="329184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7790688" y="2971800"/>
            <a:ext cx="345917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2F2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Assign approvers.</a:t>
            </a:r>
            <a:endParaRPr lang="en-US" sz="1500" dirty="0"/>
          </a:p>
        </p:txBody>
      </p:sp>
      <p:sp>
        <p:nvSpPr>
          <p:cNvPr id="14" name="Text 10"/>
          <p:cNvSpPr/>
          <p:nvPr/>
        </p:nvSpPr>
        <p:spPr>
          <a:xfrm>
            <a:off x="7790688" y="3355848"/>
            <a:ext cx="345917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8F90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Send each campaign to the right person, with email and in-app alerts.</a:t>
            </a:r>
            <a:endParaRPr lang="en-US" sz="1250" dirty="0"/>
          </a:p>
        </p:txBody>
      </p:sp>
      <p:pic>
        <p:nvPicPr>
          <p:cNvPr id="15" name="Image 2" descr="C:\Users\Marcel Sapet\AppData\Local\Temp\claude\c--Projects-Dominate-Booking\2efb9db0-b1e4-4fe8-aa88-63095ff765bf\scratchpad\pptxbuild\icons\check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4553712"/>
            <a:ext cx="329184" cy="329184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790688" y="4480560"/>
            <a:ext cx="345917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F2F2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Nothing slips.</a:t>
            </a:r>
            <a:endParaRPr lang="en-US" sz="1500" dirty="0"/>
          </a:p>
        </p:txBody>
      </p:sp>
      <p:sp>
        <p:nvSpPr>
          <p:cNvPr id="17" name="Text 12"/>
          <p:cNvSpPr/>
          <p:nvPr/>
        </p:nvSpPr>
        <p:spPr>
          <a:xfrm>
            <a:off x="7790688" y="4864608"/>
            <a:ext cx="3459175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0000"/>
              </a:lnSpc>
              <a:buNone/>
            </a:pPr>
            <a:r>
              <a:rPr lang="en-US" sz="1250" dirty="0">
                <a:solidFill>
                  <a:srgbClr val="8F90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Reject with a reason, edit, resubmit. Every step on a full audit trail.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CREATIVE &amp; SCHEDULING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07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502920" y="1078992"/>
            <a:ext cx="11185855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3800" b="1" kern="0" spc="-100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Creative that fits </a:t>
            </a:r>
            <a:r>
              <a:rPr lang="en-US" sz="3800" b="1" kern="0" spc="-100" dirty="0">
                <a:solidFill>
                  <a:srgbClr val="E01E26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screen</a:t>
            </a:r>
            <a:r>
              <a:rPr lang="en-US" sz="3800" b="1" kern="0" spc="-100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and every hour.</a:t>
            </a:r>
            <a:endParaRPr lang="en-US" sz="3800" dirty="0"/>
          </a:p>
        </p:txBody>
      </p:sp>
      <p:sp>
        <p:nvSpPr>
          <p:cNvPr id="6" name="Text 4"/>
          <p:cNvSpPr/>
          <p:nvPr/>
        </p:nvSpPr>
        <p:spPr>
          <a:xfrm>
            <a:off x="502920" y="2295144"/>
            <a:ext cx="73152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00" kern="0" spc="2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DAYPARTING  ·  A SINGLE DAY</a:t>
            </a:r>
            <a:endParaRPr lang="en-US" sz="1000" dirty="0"/>
          </a:p>
        </p:txBody>
      </p:sp>
      <p:sp>
        <p:nvSpPr>
          <p:cNvPr id="7" name="Shape 5"/>
          <p:cNvSpPr/>
          <p:nvPr/>
        </p:nvSpPr>
        <p:spPr>
          <a:xfrm>
            <a:off x="502920" y="2679192"/>
            <a:ext cx="11185855" cy="868680"/>
          </a:xfrm>
          <a:prstGeom prst="roundRect">
            <a:avLst>
              <a:gd name="adj" fmla="val 6316"/>
            </a:avLst>
          </a:prstGeom>
          <a:solidFill>
            <a:srgbClr val="F3F4F6"/>
          </a:solidFill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8" name="Shape 6"/>
          <p:cNvSpPr/>
          <p:nvPr/>
        </p:nvSpPr>
        <p:spPr>
          <a:xfrm>
            <a:off x="4697616" y="2679192"/>
            <a:ext cx="1006727" cy="868680"/>
          </a:xfrm>
          <a:prstGeom prst="rect">
            <a:avLst/>
          </a:prstGeom>
          <a:solidFill>
            <a:srgbClr val="E01E2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" name="Shape 7"/>
          <p:cNvSpPr/>
          <p:nvPr/>
        </p:nvSpPr>
        <p:spPr>
          <a:xfrm>
            <a:off x="6095848" y="2679192"/>
            <a:ext cx="1006727" cy="868680"/>
          </a:xfrm>
          <a:prstGeom prst="rect">
            <a:avLst/>
          </a:prstGeom>
          <a:solidFill>
            <a:srgbClr val="E01E2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0" name="Text 8"/>
          <p:cNvSpPr/>
          <p:nvPr/>
        </p:nvSpPr>
        <p:spPr>
          <a:xfrm>
            <a:off x="4697616" y="2679192"/>
            <a:ext cx="100672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09:10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6095848" y="2679192"/>
            <a:ext cx="1006727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12:00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502920" y="3593592"/>
            <a:ext cx="11185855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just">
              <a:buNone/>
            </a:pPr>
            <a:r>
              <a:rPr lang="en-US" sz="10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00:00          06:00          12:00          18:00          24:00</a:t>
            </a:r>
            <a:endParaRPr lang="en-US" sz="1000" dirty="0"/>
          </a:p>
        </p:txBody>
      </p:sp>
      <p:sp>
        <p:nvSpPr>
          <p:cNvPr id="13" name="Shape 11"/>
          <p:cNvSpPr/>
          <p:nvPr/>
        </p:nvSpPr>
        <p:spPr>
          <a:xfrm>
            <a:off x="502920" y="4507992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4" name="Shape 12"/>
          <p:cNvSpPr/>
          <p:nvPr/>
        </p:nvSpPr>
        <p:spPr>
          <a:xfrm>
            <a:off x="502920" y="6446520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5" name="Shape 13"/>
          <p:cNvSpPr/>
          <p:nvPr/>
        </p:nvSpPr>
        <p:spPr>
          <a:xfrm>
            <a:off x="502920" y="4507992"/>
            <a:ext cx="0" cy="193852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6" name="Shape 14"/>
          <p:cNvSpPr/>
          <p:nvPr/>
        </p:nvSpPr>
        <p:spPr>
          <a:xfrm>
            <a:off x="11688775" y="4507992"/>
            <a:ext cx="0" cy="193852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7" name="Text 15"/>
          <p:cNvSpPr/>
          <p:nvPr/>
        </p:nvSpPr>
        <p:spPr>
          <a:xfrm>
            <a:off x="832104" y="4873752"/>
            <a:ext cx="307025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Many videos &amp; images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832104" y="5376672"/>
            <a:ext cx="307025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 a whole library per campaign. Drop in files or an entire folder.</a:t>
            </a:r>
            <a:endParaRPr lang="en-US" sz="1250" dirty="0"/>
          </a:p>
        </p:txBody>
      </p:sp>
      <p:sp>
        <p:nvSpPr>
          <p:cNvPr id="19" name="Text 17"/>
          <p:cNvSpPr/>
          <p:nvPr/>
        </p:nvSpPr>
        <p:spPr>
          <a:xfrm>
            <a:off x="4560722" y="4873752"/>
            <a:ext cx="307025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Fits every screen</a:t>
            </a:r>
            <a:endParaRPr lang="en-US" sz="1500" dirty="0"/>
          </a:p>
        </p:txBody>
      </p:sp>
      <p:sp>
        <p:nvSpPr>
          <p:cNvPr id="20" name="Text 18"/>
          <p:cNvSpPr/>
          <p:nvPr/>
        </p:nvSpPr>
        <p:spPr>
          <a:xfrm>
            <a:off x="4560722" y="5376672"/>
            <a:ext cx="307025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Portrait and landscape checks flag creative that will not fit before it goes up.</a:t>
            </a:r>
            <a:endParaRPr lang="en-US" sz="1250" dirty="0"/>
          </a:p>
        </p:txBody>
      </p:sp>
      <p:sp>
        <p:nvSpPr>
          <p:cNvPr id="21" name="Text 19"/>
          <p:cNvSpPr/>
          <p:nvPr/>
        </p:nvSpPr>
        <p:spPr>
          <a:xfrm>
            <a:off x="8289341" y="4873752"/>
            <a:ext cx="307025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Secure storage</a:t>
            </a:r>
            <a:endParaRPr lang="en-US" sz="1500" dirty="0"/>
          </a:p>
        </p:txBody>
      </p:sp>
      <p:sp>
        <p:nvSpPr>
          <p:cNvPr id="22" name="Text 20"/>
          <p:cNvSpPr/>
          <p:nvPr/>
        </p:nvSpPr>
        <p:spPr>
          <a:xfrm>
            <a:off x="8289341" y="5376672"/>
            <a:ext cx="307025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Everything held in encrypted cloud storage and streamed through the app.</a:t>
            </a:r>
            <a:endParaRPr lang="en-US" sz="1250" dirty="0"/>
          </a:p>
        </p:txBody>
      </p:sp>
      <p:sp>
        <p:nvSpPr>
          <p:cNvPr id="23" name="Shape 21"/>
          <p:cNvSpPr/>
          <p:nvPr/>
        </p:nvSpPr>
        <p:spPr>
          <a:xfrm>
            <a:off x="4231538" y="4507992"/>
            <a:ext cx="0" cy="193852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4" name="Shape 22"/>
          <p:cNvSpPr/>
          <p:nvPr/>
        </p:nvSpPr>
        <p:spPr>
          <a:xfrm>
            <a:off x="7960157" y="4507992"/>
            <a:ext cx="0" cy="193852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4">
            <a:extLst>
              <a:ext uri="{FF2B5EF4-FFF2-40B4-BE49-F238E27FC236}">
                <a16:creationId xmlns:a16="http://schemas.microsoft.com/office/drawing/2014/main" id="{29C76BD8-C363-3DAA-8A44-DC4E24CCC25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1150"/>
          <a:stretch>
            <a:fillRect/>
          </a:stretch>
        </p:blipFill>
        <p:spPr>
          <a:xfrm>
            <a:off x="8892311" y="987553"/>
            <a:ext cx="2796463" cy="5458966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VISIBILITY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08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Shape 3"/>
          <p:cNvSpPr/>
          <p:nvPr/>
        </p:nvSpPr>
        <p:spPr>
          <a:xfrm>
            <a:off x="502920" y="987552"/>
            <a:ext cx="2796464" cy="5458968"/>
          </a:xfrm>
          <a:prstGeom prst="rect">
            <a:avLst/>
          </a:prstGeom>
          <a:solidFill>
            <a:srgbClr val="C42127"/>
          </a:solidFill>
          <a:ln/>
        </p:spPr>
        <p:txBody>
          <a:bodyPr/>
          <a:lstStyle/>
          <a:p>
            <a:endParaRPr lang="en-ZA">
              <a:solidFill>
                <a:srgbClr val="C42127"/>
              </a:solidFill>
            </a:endParaRPr>
          </a:p>
        </p:txBody>
      </p:sp>
      <p:sp>
        <p:nvSpPr>
          <p:cNvPr id="6" name="Text 4"/>
          <p:cNvSpPr/>
          <p:nvPr/>
        </p:nvSpPr>
        <p:spPr>
          <a:xfrm>
            <a:off x="886968" y="1444752"/>
            <a:ext cx="202836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kern="0" spc="150" dirty="0">
                <a:solidFill>
                  <a:srgbClr val="F7CFCD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NOW PLAYING</a:t>
            </a:r>
            <a:endParaRPr lang="en-US" sz="1050" dirty="0"/>
          </a:p>
        </p:txBody>
      </p:sp>
      <p:sp>
        <p:nvSpPr>
          <p:cNvPr id="7" name="Text 5"/>
          <p:cNvSpPr/>
          <p:nvPr/>
        </p:nvSpPr>
        <p:spPr>
          <a:xfrm>
            <a:off x="886968" y="4526280"/>
            <a:ext cx="2028368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600" b="1" kern="0" spc="-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Live</a:t>
            </a:r>
            <a:endParaRPr lang="en-US" sz="4600" dirty="0"/>
          </a:p>
        </p:txBody>
      </p:sp>
      <p:sp>
        <p:nvSpPr>
          <p:cNvPr id="8" name="Text 6"/>
          <p:cNvSpPr/>
          <p:nvPr/>
        </p:nvSpPr>
        <p:spPr>
          <a:xfrm>
            <a:off x="3683432" y="1444752"/>
            <a:ext cx="202836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kern="0" spc="15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FLIGHTS THIS WEEK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3683432" y="4526280"/>
            <a:ext cx="2028368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600" b="1" kern="0" spc="-100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42</a:t>
            </a:r>
            <a:endParaRPr lang="en-US" sz="4600" dirty="0"/>
          </a:p>
        </p:txBody>
      </p:sp>
      <p:sp>
        <p:nvSpPr>
          <p:cNvPr id="10" name="Text 8"/>
          <p:cNvSpPr/>
          <p:nvPr/>
        </p:nvSpPr>
        <p:spPr>
          <a:xfrm>
            <a:off x="6479896" y="1444752"/>
            <a:ext cx="202836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kern="0" spc="15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SCREEN UTILISATION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6479896" y="4526280"/>
            <a:ext cx="2028368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600" b="1" kern="0" spc="-100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87%</a:t>
            </a:r>
            <a:endParaRPr lang="en-US" sz="4600" dirty="0"/>
          </a:p>
        </p:txBody>
      </p:sp>
      <p:sp>
        <p:nvSpPr>
          <p:cNvPr id="12" name="Shape 10"/>
          <p:cNvSpPr/>
          <p:nvPr/>
        </p:nvSpPr>
        <p:spPr>
          <a:xfrm>
            <a:off x="6479896" y="5897880"/>
            <a:ext cx="1973504" cy="109728"/>
          </a:xfrm>
          <a:prstGeom prst="roundRect">
            <a:avLst>
              <a:gd name="adj" fmla="val 50000"/>
            </a:avLst>
          </a:prstGeom>
          <a:solidFill>
            <a:srgbClr val="E01E2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3" name="Text 11"/>
          <p:cNvSpPr/>
          <p:nvPr/>
        </p:nvSpPr>
        <p:spPr>
          <a:xfrm>
            <a:off x="8962479" y="1444752"/>
            <a:ext cx="202836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kern="0" spc="150" dirty="0">
                <a:solidFill>
                  <a:srgbClr val="C42127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EXPORT BY </a:t>
            </a:r>
          </a:p>
          <a:p>
            <a:pPr marL="0" indent="0">
              <a:buNone/>
            </a:pPr>
            <a:r>
              <a:rPr lang="en-US" sz="1050" kern="0" spc="150" dirty="0">
                <a:solidFill>
                  <a:srgbClr val="C42127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MONTH / YEAR</a:t>
            </a:r>
            <a:endParaRPr lang="en-US" sz="1050" dirty="0">
              <a:solidFill>
                <a:srgbClr val="C42127"/>
              </a:solidFill>
            </a:endParaRPr>
          </a:p>
        </p:txBody>
      </p:sp>
      <p:sp>
        <p:nvSpPr>
          <p:cNvPr id="14" name="Text 12"/>
          <p:cNvSpPr/>
          <p:nvPr/>
        </p:nvSpPr>
        <p:spPr>
          <a:xfrm>
            <a:off x="9276359" y="4526280"/>
            <a:ext cx="2028368" cy="1371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4600" b="1" kern="0" spc="-100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PDF</a:t>
            </a:r>
            <a:endParaRPr lang="en-US" sz="4600" dirty="0">
              <a:solidFill>
                <a:schemeClr val="bg1"/>
              </a:solidFill>
            </a:endParaRPr>
          </a:p>
        </p:txBody>
      </p:sp>
      <p:sp>
        <p:nvSpPr>
          <p:cNvPr id="15" name="Shape 13"/>
          <p:cNvSpPr/>
          <p:nvPr/>
        </p:nvSpPr>
        <p:spPr>
          <a:xfrm>
            <a:off x="3299384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6" name="Shape 14"/>
          <p:cNvSpPr/>
          <p:nvPr/>
        </p:nvSpPr>
        <p:spPr>
          <a:xfrm>
            <a:off x="6095848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7" name="Shape 15"/>
          <p:cNvSpPr/>
          <p:nvPr/>
        </p:nvSpPr>
        <p:spPr>
          <a:xfrm>
            <a:off x="8892311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8" name="Shape 16"/>
          <p:cNvSpPr/>
          <p:nvPr/>
        </p:nvSpPr>
        <p:spPr>
          <a:xfrm>
            <a:off x="502920" y="987552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9" name="Shape 17"/>
          <p:cNvSpPr/>
          <p:nvPr/>
        </p:nvSpPr>
        <p:spPr>
          <a:xfrm>
            <a:off x="502920" y="6446520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0" name="Shape 18"/>
          <p:cNvSpPr/>
          <p:nvPr/>
        </p:nvSpPr>
        <p:spPr>
          <a:xfrm>
            <a:off x="502920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1" name="Shape 19"/>
          <p:cNvSpPr/>
          <p:nvPr/>
        </p:nvSpPr>
        <p:spPr>
          <a:xfrm>
            <a:off x="11688775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BUILT FOR YOUR TEAM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09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Text 3"/>
          <p:cNvSpPr/>
          <p:nvPr/>
        </p:nvSpPr>
        <p:spPr>
          <a:xfrm>
            <a:off x="1005840" y="2542032"/>
            <a:ext cx="272277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kern="0" spc="2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ROLE</a:t>
            </a:r>
            <a:endParaRPr lang="en-US" sz="1050" dirty="0"/>
          </a:p>
        </p:txBody>
      </p:sp>
      <p:sp>
        <p:nvSpPr>
          <p:cNvPr id="6" name="Text 4"/>
          <p:cNvSpPr/>
          <p:nvPr/>
        </p:nvSpPr>
        <p:spPr>
          <a:xfrm>
            <a:off x="1005840" y="2907792"/>
            <a:ext cx="2722778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Planner</a:t>
            </a:r>
            <a:endParaRPr lang="en-US" sz="2600" dirty="0"/>
          </a:p>
        </p:txBody>
      </p:sp>
      <p:sp>
        <p:nvSpPr>
          <p:cNvPr id="7" name="Text 5"/>
          <p:cNvSpPr/>
          <p:nvPr/>
        </p:nvSpPr>
        <p:spPr>
          <a:xfrm>
            <a:off x="1005840" y="3730752"/>
            <a:ext cx="2722778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Creates and submits campaigns, uploads creative, and tracks their own bookings.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4231538" y="987552"/>
            <a:ext cx="3728618" cy="5458968"/>
          </a:xfrm>
          <a:prstGeom prst="rect">
            <a:avLst/>
          </a:prstGeom>
          <a:solidFill>
            <a:srgbClr val="141319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" name="Text 7"/>
          <p:cNvSpPr/>
          <p:nvPr/>
        </p:nvSpPr>
        <p:spPr>
          <a:xfrm>
            <a:off x="4734458" y="2542032"/>
            <a:ext cx="272277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kern="0" spc="2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ROLE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4734458" y="2907792"/>
            <a:ext cx="2722778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2F2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Approver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4734458" y="3730752"/>
            <a:ext cx="2722778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8F90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Reviews and signs off campaigns, and can create their own when they need to.</a:t>
            </a:r>
            <a:endParaRPr lang="en-US" sz="1400" dirty="0"/>
          </a:p>
        </p:txBody>
      </p:sp>
      <p:sp>
        <p:nvSpPr>
          <p:cNvPr id="12" name="Text 10"/>
          <p:cNvSpPr/>
          <p:nvPr/>
        </p:nvSpPr>
        <p:spPr>
          <a:xfrm>
            <a:off x="8463077" y="2542032"/>
            <a:ext cx="2722778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050" kern="0" spc="2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ROLE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8463077" y="2907792"/>
            <a:ext cx="2722778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Administrator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8463077" y="3730752"/>
            <a:ext cx="2722778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Runs the whole system: brands, stores, screens, users and every campaign.</a:t>
            </a:r>
            <a:endParaRPr lang="en-US" sz="1400" dirty="0"/>
          </a:p>
        </p:txBody>
      </p:sp>
      <p:sp>
        <p:nvSpPr>
          <p:cNvPr id="15" name="Shape 13"/>
          <p:cNvSpPr/>
          <p:nvPr/>
        </p:nvSpPr>
        <p:spPr>
          <a:xfrm>
            <a:off x="4231538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6" name="Shape 14"/>
          <p:cNvSpPr/>
          <p:nvPr/>
        </p:nvSpPr>
        <p:spPr>
          <a:xfrm>
            <a:off x="7960157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7" name="Shape 15"/>
          <p:cNvSpPr/>
          <p:nvPr/>
        </p:nvSpPr>
        <p:spPr>
          <a:xfrm>
            <a:off x="502920" y="987552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8" name="Shape 16"/>
          <p:cNvSpPr/>
          <p:nvPr/>
        </p:nvSpPr>
        <p:spPr>
          <a:xfrm>
            <a:off x="502920" y="6446520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9" name="Shape 17"/>
          <p:cNvSpPr/>
          <p:nvPr/>
        </p:nvSpPr>
        <p:spPr>
          <a:xfrm>
            <a:off x="502920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0" name="Shape 18"/>
          <p:cNvSpPr/>
          <p:nvPr/>
        </p:nvSpPr>
        <p:spPr>
          <a:xfrm>
            <a:off x="11688775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>
            <a:extLst>
              <a:ext uri="{FF2B5EF4-FFF2-40B4-BE49-F238E27FC236}">
                <a16:creationId xmlns:a16="http://schemas.microsoft.com/office/drawing/2014/main" id="{E1C8B032-EE56-825C-A75A-95BA8BB05207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3000"/>
          </a:blip>
          <a:srcRect t="20560" b="46892"/>
          <a:stretch>
            <a:fillRect/>
          </a:stretch>
        </p:blipFill>
        <p:spPr>
          <a:xfrm>
            <a:off x="6107109" y="3717035"/>
            <a:ext cx="5581664" cy="2729485"/>
          </a:xfrm>
          <a:prstGeom prst="rect">
            <a:avLst/>
          </a:prstGeom>
        </p:spPr>
      </p:pic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TRUST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10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pic>
        <p:nvPicPr>
          <p:cNvPr id="5" name="Image 0" descr="C:\Users\Marcel Sapet\AppData\Local\Temp\claude\c--Projects-Dominate-Booking\2efb9db0-b1e4-4fe8-aa88-63095ff765bf\scratchpad\pptxbuild\icons\shiel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5840" y="1444752"/>
            <a:ext cx="731520" cy="731520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1005840" y="2404872"/>
            <a:ext cx="4587088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Your data, isolated</a:t>
            </a:r>
            <a:endParaRPr lang="en-US" sz="2200" dirty="0"/>
          </a:p>
        </p:txBody>
      </p:sp>
      <p:sp>
        <p:nvSpPr>
          <p:cNvPr id="7" name="Text 4"/>
          <p:cNvSpPr/>
          <p:nvPr/>
        </p:nvSpPr>
        <p:spPr>
          <a:xfrm>
            <a:off x="1005840" y="2999232"/>
            <a:ext cx="458708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Each client’s data is fully separated and security-reviewed. No one sees anyone else’s.</a:t>
            </a:r>
            <a:endParaRPr lang="en-US" sz="1400" dirty="0"/>
          </a:p>
        </p:txBody>
      </p:sp>
      <p:pic>
        <p:nvPicPr>
          <p:cNvPr id="8" name="Image 1" descr="C:\Users\Marcel Sapet\AppData\Local\Temp\claude\c--Projects-Dominate-Booking\2efb9db0-b1e4-4fe8-aa88-63095ff765bf\scratchpad\pptxbuild\icons\lock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8768" y="1444752"/>
            <a:ext cx="731520" cy="73152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598768" y="2404872"/>
            <a:ext cx="4587088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Role-based access</a:t>
            </a:r>
            <a:endParaRPr lang="en-US" sz="2200" dirty="0"/>
          </a:p>
        </p:txBody>
      </p:sp>
      <p:sp>
        <p:nvSpPr>
          <p:cNvPr id="10" name="Text 6"/>
          <p:cNvSpPr/>
          <p:nvPr/>
        </p:nvSpPr>
        <p:spPr>
          <a:xfrm>
            <a:off x="6598768" y="2999232"/>
            <a:ext cx="458708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Everyone sees exactly what their role allows, and nothing more.</a:t>
            </a:r>
            <a:endParaRPr lang="en-US" sz="1400" dirty="0"/>
          </a:p>
        </p:txBody>
      </p:sp>
      <p:pic>
        <p:nvPicPr>
          <p:cNvPr id="11" name="Image 2" descr="C:\Users\Marcel Sapet\AppData\Local\Temp\claude\c--Projects-Dominate-Booking\2efb9db0-b1e4-4fe8-aa88-63095ff765bf\scratchpad\pptxbuild\icons\clock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0" y="4174236"/>
            <a:ext cx="731520" cy="731520"/>
          </a:xfrm>
          <a:prstGeom prst="rect">
            <a:avLst/>
          </a:prstGeom>
        </p:spPr>
      </p:pic>
      <p:sp>
        <p:nvSpPr>
          <p:cNvPr id="12" name="Text 7"/>
          <p:cNvSpPr/>
          <p:nvPr/>
        </p:nvSpPr>
        <p:spPr>
          <a:xfrm>
            <a:off x="1005840" y="5134356"/>
            <a:ext cx="4587088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Full audit trail</a:t>
            </a:r>
            <a:endParaRPr lang="en-US" sz="2200" dirty="0"/>
          </a:p>
        </p:txBody>
      </p:sp>
      <p:sp>
        <p:nvSpPr>
          <p:cNvPr id="13" name="Text 8"/>
          <p:cNvSpPr/>
          <p:nvPr/>
        </p:nvSpPr>
        <p:spPr>
          <a:xfrm>
            <a:off x="1005840" y="5728716"/>
            <a:ext cx="458708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Every create, submit, approval and upload is logged with who and when.</a:t>
            </a:r>
            <a:endParaRPr lang="en-US" sz="1400" dirty="0"/>
          </a:p>
        </p:txBody>
      </p:sp>
      <p:pic>
        <p:nvPicPr>
          <p:cNvPr id="14" name="Image 3" descr="C:\Users\Marcel Sapet\AppData\Local\Temp\claude\c--Projects-Dominate-Booking\2efb9db0-b1e4-4fe8-aa88-63095ff765bf\scratchpad\pptxbuild\icons\database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598768" y="4174236"/>
            <a:ext cx="731520" cy="731520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6598768" y="5134356"/>
            <a:ext cx="4587088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Arial" pitchFamily="34" charset="-122"/>
                <a:cs typeface="Arial" pitchFamily="34" charset="-120"/>
              </a:rPr>
              <a:t>Daily backups</a:t>
            </a:r>
            <a:endParaRPr lang="en-US" sz="2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 10"/>
          <p:cNvSpPr/>
          <p:nvPr/>
        </p:nvSpPr>
        <p:spPr>
          <a:xfrm>
            <a:off x="6598768" y="5728716"/>
            <a:ext cx="458708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00" dirty="0">
                <a:solidFill>
                  <a:srgbClr val="C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Encrypted database backups run every day, with live system-health monitoring</a:t>
            </a:r>
            <a:r>
              <a:rPr lang="en-US" sz="1400" dirty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1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17" name="Shape 11"/>
          <p:cNvSpPr/>
          <p:nvPr/>
        </p:nvSpPr>
        <p:spPr>
          <a:xfrm>
            <a:off x="6095848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8" name="Shape 12"/>
          <p:cNvSpPr/>
          <p:nvPr/>
        </p:nvSpPr>
        <p:spPr>
          <a:xfrm>
            <a:off x="502920" y="3717036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9" name="Shape 13"/>
          <p:cNvSpPr/>
          <p:nvPr/>
        </p:nvSpPr>
        <p:spPr>
          <a:xfrm>
            <a:off x="502920" y="987552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0" name="Shape 14"/>
          <p:cNvSpPr/>
          <p:nvPr/>
        </p:nvSpPr>
        <p:spPr>
          <a:xfrm>
            <a:off x="502920" y="6446520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1" name="Shape 15"/>
          <p:cNvSpPr/>
          <p:nvPr/>
        </p:nvSpPr>
        <p:spPr>
          <a:xfrm>
            <a:off x="502920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22" name="Shape 16"/>
          <p:cNvSpPr/>
          <p:nvPr/>
        </p:nvSpPr>
        <p:spPr>
          <a:xfrm>
            <a:off x="11688775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274320"/>
            <a:ext cx="8229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00" b="1" kern="0" spc="3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ON THE ROADMAP</a:t>
            </a:r>
            <a:endParaRPr lang="en-US" sz="1100" dirty="0"/>
          </a:p>
        </p:txBody>
      </p:sp>
      <p:sp>
        <p:nvSpPr>
          <p:cNvPr id="3" name="Text 1"/>
          <p:cNvSpPr/>
          <p:nvPr/>
        </p:nvSpPr>
        <p:spPr>
          <a:xfrm>
            <a:off x="8945575" y="274320"/>
            <a:ext cx="27432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r">
              <a:buNone/>
            </a:pPr>
            <a:r>
              <a:rPr lang="en-US" sz="1100" b="1" kern="0" spc="100" dirty="0">
                <a:solidFill>
                  <a:srgbClr val="E01E2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11</a:t>
            </a:r>
            <a:r>
              <a:rPr lang="en-US" sz="1100" kern="0" spc="100" dirty="0">
                <a:solidFill>
                  <a:srgbClr val="9A9DA5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/  12</a:t>
            </a:r>
            <a:endParaRPr lang="en-US" sz="1100" dirty="0"/>
          </a:p>
        </p:txBody>
      </p:sp>
      <p:sp>
        <p:nvSpPr>
          <p:cNvPr id="4" name="Shape 2"/>
          <p:cNvSpPr/>
          <p:nvPr/>
        </p:nvSpPr>
        <p:spPr>
          <a:xfrm>
            <a:off x="502920" y="749808"/>
            <a:ext cx="11185855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5" name="Shape 3"/>
          <p:cNvSpPr/>
          <p:nvPr/>
        </p:nvSpPr>
        <p:spPr>
          <a:xfrm>
            <a:off x="502920" y="987552"/>
            <a:ext cx="5410048" cy="5458968"/>
          </a:xfrm>
          <a:prstGeom prst="rect">
            <a:avLst/>
          </a:prstGeom>
          <a:solidFill>
            <a:srgbClr val="141319"/>
          </a:solidFill>
          <a:ln/>
        </p:spPr>
        <p:txBody>
          <a:bodyPr/>
          <a:lstStyle/>
          <a:p>
            <a:endParaRPr lang="en-ZA"/>
          </a:p>
        </p:txBody>
      </p:sp>
      <p:pic>
        <p:nvPicPr>
          <p:cNvPr id="6" name="Image 0" descr="C:\Users\Marcel Sapet\AppData\Local\Temp\claude\c--Projects-Dominate-Booking\2efb9db0-b1e4-4fe8-aa88-63095ff765bf\scratchpad\pptxbuild\icons\monito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2084832"/>
            <a:ext cx="804672" cy="804672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1143000" y="3136392"/>
            <a:ext cx="4129888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2F2F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Push straight to screen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1143000" y="3959352"/>
            <a:ext cx="4129888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50" dirty="0">
                <a:solidFill>
                  <a:srgbClr val="8F909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Send approved campaigns directly to the physical in-store players. No manual handoff.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6278728" y="987552"/>
            <a:ext cx="5410048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0" name="Shape 7"/>
          <p:cNvSpPr/>
          <p:nvPr/>
        </p:nvSpPr>
        <p:spPr>
          <a:xfrm>
            <a:off x="6278728" y="6446520"/>
            <a:ext cx="5410048" cy="0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1" name="Shape 8"/>
          <p:cNvSpPr/>
          <p:nvPr/>
        </p:nvSpPr>
        <p:spPr>
          <a:xfrm>
            <a:off x="6278728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12" name="Shape 9"/>
          <p:cNvSpPr/>
          <p:nvPr/>
        </p:nvSpPr>
        <p:spPr>
          <a:xfrm>
            <a:off x="11688775" y="987552"/>
            <a:ext cx="0" cy="5458968"/>
          </a:xfrm>
          <a:prstGeom prst="line">
            <a:avLst/>
          </a:prstGeom>
          <a:noFill/>
          <a:ln w="9525">
            <a:solidFill>
              <a:srgbClr val="E4E5EA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pic>
        <p:nvPicPr>
          <p:cNvPr id="13" name="Image 1" descr="C:\Users\Marcel Sapet\AppData\Local\Temp\claude\c--Projects-Dominate-Booking\2efb9db0-b1e4-4fe8-aa88-63095ff765bf\scratchpad\pptxbuild\icons\chart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8808" y="2084832"/>
            <a:ext cx="804672" cy="804672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6918808" y="3136392"/>
            <a:ext cx="4129888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131318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Proof-of-play</a:t>
            </a:r>
            <a:endParaRPr lang="en-US" sz="2600" dirty="0"/>
          </a:p>
        </p:txBody>
      </p:sp>
      <p:sp>
        <p:nvSpPr>
          <p:cNvPr id="15" name="Text 11"/>
          <p:cNvSpPr/>
          <p:nvPr/>
        </p:nvSpPr>
        <p:spPr>
          <a:xfrm>
            <a:off x="6918808" y="3959352"/>
            <a:ext cx="4129888" cy="1463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15000"/>
              </a:lnSpc>
              <a:buNone/>
            </a:pPr>
            <a:r>
              <a:rPr lang="en-US" sz="1450" dirty="0">
                <a:solidFill>
                  <a:srgbClr val="575A6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Verified reporting on exactly what played, where and when. Closing the loop on every flight.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7339D93-90E5-FB62-0863-7AA04D51871D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78000"/>
          </a:blip>
          <a:srcRect/>
          <a:stretch/>
        </p:blipFill>
        <p:spPr>
          <a:xfrm>
            <a:off x="0" y="0"/>
            <a:ext cx="6766744" cy="6858000"/>
          </a:xfrm>
          <a:prstGeom prst="rect">
            <a:avLst/>
          </a:prstGeom>
        </p:spPr>
      </p:pic>
      <p:sp>
        <p:nvSpPr>
          <p:cNvPr id="4" name="Shape 2"/>
          <p:cNvSpPr/>
          <p:nvPr/>
        </p:nvSpPr>
        <p:spPr>
          <a:xfrm>
            <a:off x="815770" y="5212080"/>
            <a:ext cx="2011680" cy="658368"/>
          </a:xfrm>
          <a:prstGeom prst="roundRect">
            <a:avLst>
              <a:gd name="adj" fmla="val 12500"/>
            </a:avLst>
          </a:prstGeom>
          <a:solidFill>
            <a:srgbClr val="FFFFFF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5" name="Text 3">
            <a:hlinkClick r:id="rId4"/>
          </p:cNvPr>
          <p:cNvSpPr/>
          <p:nvPr/>
        </p:nvSpPr>
        <p:spPr>
          <a:xfrm>
            <a:off x="815770" y="5209721"/>
            <a:ext cx="2011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u="sng" dirty="0">
                <a:solidFill>
                  <a:srgbClr val="E01E26"/>
                </a:solidFill>
                <a:latin typeface="Arial" pitchFamily="34" charset="0"/>
                <a:ea typeface="Arial" pitchFamily="34" charset="-122"/>
                <a:cs typeface="Arial" pitchFamily="34" charset="-12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Book a demo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3719544" y="5209721"/>
            <a:ext cx="2011680" cy="658368"/>
          </a:xfrm>
          <a:prstGeom prst="roundRect">
            <a:avLst>
              <a:gd name="adj" fmla="val 12500"/>
            </a:avLst>
          </a:prstGeom>
          <a:noFill/>
          <a:ln w="19050">
            <a:solidFill>
              <a:srgbClr val="FFFFFF"/>
            </a:solidFill>
            <a:prstDash val="solid"/>
          </a:ln>
        </p:spPr>
        <p:txBody>
          <a:bodyPr/>
          <a:lstStyle/>
          <a:p>
            <a:endParaRPr lang="en-ZA"/>
          </a:p>
        </p:txBody>
      </p:sp>
      <p:sp>
        <p:nvSpPr>
          <p:cNvPr id="7" name="Text 5">
            <a:hlinkClick r:id="rId5"/>
          </p:cNvPr>
          <p:cNvSpPr/>
          <p:nvPr/>
        </p:nvSpPr>
        <p:spPr>
          <a:xfrm>
            <a:off x="3719544" y="5192612"/>
            <a:ext cx="2011680" cy="6583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500" b="1" u="sng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Visit the app</a:t>
            </a:r>
            <a:endParaRPr lang="en-US" sz="1500" dirty="0"/>
          </a:p>
        </p:txBody>
      </p:sp>
      <p:sp>
        <p:nvSpPr>
          <p:cNvPr id="8" name="Shape 6"/>
          <p:cNvSpPr/>
          <p:nvPr/>
        </p:nvSpPr>
        <p:spPr>
          <a:xfrm>
            <a:off x="6766560" y="0"/>
            <a:ext cx="5425135" cy="6858000"/>
          </a:xfrm>
          <a:prstGeom prst="rect">
            <a:avLst/>
          </a:prstGeom>
          <a:solidFill>
            <a:srgbClr val="141319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9" name="Text 7">
            <a:hlinkClick r:id="rId6"/>
          </p:cNvPr>
          <p:cNvSpPr/>
          <p:nvPr/>
        </p:nvSpPr>
        <p:spPr>
          <a:xfrm>
            <a:off x="6555658" y="4826852"/>
            <a:ext cx="451073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u="sng" dirty="0">
                <a:solidFill>
                  <a:srgbClr val="F2F2F5"/>
                </a:solidFill>
                <a:latin typeface="Consolas" pitchFamily="34" charset="0"/>
                <a:ea typeface="Consolas" pitchFamily="34" charset="-122"/>
                <a:cs typeface="Consolas" pitchFamily="34" charset="-12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carly@mnsa.co.za</a:t>
            </a:r>
            <a:endParaRPr lang="en-US" sz="1300" dirty="0"/>
          </a:p>
        </p:txBody>
      </p:sp>
      <p:sp>
        <p:nvSpPr>
          <p:cNvPr id="10" name="Text 8">
            <a:hlinkClick r:id="rId5"/>
          </p:cNvPr>
          <p:cNvSpPr/>
          <p:nvPr/>
        </p:nvSpPr>
        <p:spPr>
          <a:xfrm>
            <a:off x="7269480" y="5303520"/>
            <a:ext cx="451073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300" u="sng" dirty="0">
                <a:solidFill>
                  <a:srgbClr val="F2F2F5"/>
                </a:solidFill>
                <a:latin typeface="Consolas" pitchFamily="34" charset="0"/>
                <a:ea typeface="Consolas" pitchFamily="34" charset="-122"/>
                <a:cs typeface="Consolas" pitchFamily="34" charset="-12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bookings.mndigitalservices.co.za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7287768" y="6062472"/>
            <a:ext cx="118872" cy="118872"/>
          </a:xfrm>
          <a:prstGeom prst="ellipse">
            <a:avLst/>
          </a:prstGeom>
          <a:solidFill>
            <a:srgbClr val="E01E26"/>
          </a:solidFill>
          <a:ln/>
        </p:spPr>
        <p:txBody>
          <a:bodyPr/>
          <a:lstStyle/>
          <a:p>
            <a:endParaRPr lang="en-ZA"/>
          </a:p>
        </p:txBody>
      </p:sp>
      <p:sp>
        <p:nvSpPr>
          <p:cNvPr id="12" name="Text 10"/>
          <p:cNvSpPr/>
          <p:nvPr/>
        </p:nvSpPr>
        <p:spPr>
          <a:xfrm>
            <a:off x="7223852" y="5961888"/>
            <a:ext cx="4510735" cy="32918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00" b="1" kern="0" spc="100" dirty="0">
                <a:solidFill>
                  <a:srgbClr val="8F909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DOMINATE BOOKING, BY MN DIGITAL SERVICES</a:t>
            </a:r>
            <a:endParaRPr lang="en-US" sz="1000" dirty="0"/>
          </a:p>
        </p:txBody>
      </p:sp>
      <p:sp>
        <p:nvSpPr>
          <p:cNvPr id="2" name="Text 0"/>
          <p:cNvSpPr/>
          <p:nvPr/>
        </p:nvSpPr>
        <p:spPr>
          <a:xfrm>
            <a:off x="7939148" y="895817"/>
            <a:ext cx="54864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b="1" kern="0" spc="300" dirty="0">
                <a:solidFill>
                  <a:srgbClr val="FBD9D6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LET’S TALK</a:t>
            </a:r>
            <a:endParaRPr lang="en-US" sz="1150" dirty="0"/>
          </a:p>
        </p:txBody>
      </p:sp>
      <p:sp>
        <p:nvSpPr>
          <p:cNvPr id="3" name="Text 1"/>
          <p:cNvSpPr/>
          <p:nvPr/>
        </p:nvSpPr>
        <p:spPr>
          <a:xfrm>
            <a:off x="7939148" y="1545336"/>
            <a:ext cx="6126480" cy="2926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96000"/>
              </a:lnSpc>
              <a:buNone/>
            </a:pPr>
            <a:r>
              <a:rPr lang="en-US" sz="5200" b="1" kern="0" spc="-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See it on</a:t>
            </a:r>
            <a:endParaRPr lang="en-US" sz="5200" dirty="0"/>
          </a:p>
          <a:p>
            <a:pPr marL="0" indent="0">
              <a:lnSpc>
                <a:spcPct val="96000"/>
              </a:lnSpc>
              <a:buNone/>
            </a:pPr>
            <a:r>
              <a:rPr lang="en-US" sz="5200" b="1" kern="0" spc="-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your own</a:t>
            </a:r>
            <a:endParaRPr lang="en-US" sz="5200" dirty="0"/>
          </a:p>
          <a:p>
            <a:pPr marL="0" indent="0">
              <a:lnSpc>
                <a:spcPct val="96000"/>
              </a:lnSpc>
              <a:buNone/>
            </a:pPr>
            <a:r>
              <a:rPr lang="en-US" sz="5200" b="1" kern="0" spc="-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screens.</a:t>
            </a:r>
            <a:endParaRPr lang="en-US" sz="5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1492</TotalTime>
  <Words>756</Words>
  <Application>Microsoft Office PowerPoint</Application>
  <PresentationFormat>Widescreen</PresentationFormat>
  <Paragraphs>141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Consolas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Dominate Booking</dc:title>
  <dc:subject>PptxGenJS Presentation</dc:subject>
  <dc:creator>MN Digital Services</dc:creator>
  <cp:lastModifiedBy>David Yapp</cp:lastModifiedBy>
  <cp:revision>1</cp:revision>
  <dcterms:created xsi:type="dcterms:W3CDTF">2026-07-22T12:49:02Z</dcterms:created>
  <dcterms:modified xsi:type="dcterms:W3CDTF">2026-08-04T09:56:43Z</dcterms:modified>
</cp:coreProperties>
</file>